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8" r:id="rId4"/>
  </p:sldMasterIdLst>
  <p:notesMasterIdLst>
    <p:notesMasterId r:id="rId30"/>
  </p:notesMasterIdLst>
  <p:handoutMasterIdLst>
    <p:handoutMasterId r:id="rId31"/>
  </p:handoutMasterIdLst>
  <p:sldIdLst>
    <p:sldId id="256" r:id="rId5"/>
    <p:sldId id="333" r:id="rId6"/>
    <p:sldId id="337" r:id="rId7"/>
    <p:sldId id="338" r:id="rId8"/>
    <p:sldId id="339" r:id="rId9"/>
    <p:sldId id="349" r:id="rId10"/>
    <p:sldId id="335" r:id="rId11"/>
    <p:sldId id="336" r:id="rId12"/>
    <p:sldId id="340" r:id="rId13"/>
    <p:sldId id="345" r:id="rId14"/>
    <p:sldId id="348" r:id="rId15"/>
    <p:sldId id="347" r:id="rId16"/>
    <p:sldId id="346" r:id="rId17"/>
    <p:sldId id="341" r:id="rId18"/>
    <p:sldId id="342" r:id="rId19"/>
    <p:sldId id="343" r:id="rId20"/>
    <p:sldId id="282" r:id="rId21"/>
    <p:sldId id="285" r:id="rId22"/>
    <p:sldId id="286" r:id="rId23"/>
    <p:sldId id="287" r:id="rId24"/>
    <p:sldId id="288" r:id="rId25"/>
    <p:sldId id="290" r:id="rId26"/>
    <p:sldId id="289" r:id="rId27"/>
    <p:sldId id="276" r:id="rId28"/>
    <p:sldId id="277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" id="{F0639092-C1CE-4701-B5B0-7F22D0DE8FE8}">
          <p14:sldIdLst>
            <p14:sldId id="256"/>
            <p14:sldId id="333"/>
            <p14:sldId id="337"/>
            <p14:sldId id="338"/>
            <p14:sldId id="339"/>
            <p14:sldId id="349"/>
            <p14:sldId id="335"/>
            <p14:sldId id="336"/>
            <p14:sldId id="340"/>
            <p14:sldId id="345"/>
            <p14:sldId id="348"/>
            <p14:sldId id="347"/>
            <p14:sldId id="346"/>
            <p14:sldId id="341"/>
            <p14:sldId id="342"/>
            <p14:sldId id="343"/>
            <p14:sldId id="282"/>
            <p14:sldId id="285"/>
            <p14:sldId id="286"/>
            <p14:sldId id="287"/>
            <p14:sldId id="288"/>
            <p14:sldId id="290"/>
            <p14:sldId id="289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979E"/>
    <a:srgbClr val="F0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EB75DC-C917-4BBB-87A9-FB713F4025CE}" v="21" dt="2023-05-12T13:19:08.540"/>
    <p1510:client id="{F9D1A599-A8A9-DFFB-F92A-125C6BABEE8E}" v="2" dt="2023-06-21T16:41:35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1D_C3C3E2A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xelindustries.sharepoint.com/sites/SK_Automotive/Documents%20partages/Requests/Reference%20List/Worldwide%202009-2021%20Automotive%20Painting%20l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[Worldwide 2009-2021 Automotive Painting list.xlsx]Graph Mix!Tableau croisé dynamique1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Installed base RANGE 7</a:t>
            </a:r>
          </a:p>
        </c:rich>
      </c:tx>
      <c:layout>
        <c:manualLayout>
          <c:xMode val="edge"/>
          <c:yMode val="edge"/>
          <c:x val="0.30802581250981831"/>
          <c:y val="4.43891597985220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</c:pivotFmt>
      <c:pivotFmt>
        <c:idx val="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-4.5569397108943532E-2"/>
              <c:y val="-0.105353263374425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layout>
            <c:manualLayout>
              <c:x val="-1.5673078178660503E-2"/>
              <c:y val="-7.617448003842421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00B0F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4"/>
        <c:spPr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5"/>
        <c:spPr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6"/>
        <c:spPr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7"/>
        <c:spPr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8"/>
        <c:spPr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9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0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rgbClr val="00B0F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8"/>
        <c:spPr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7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8"/>
        <c:spPr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9"/>
        <c:spPr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layout>
            <c:manualLayout>
              <c:x val="-1.5673078178660503E-2"/>
              <c:y val="-7.617448003842421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3"/>
        <c:spPr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rgbClr val="00B0F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0"/>
        <c:spPr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9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0"/>
        <c:spPr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1"/>
        <c:spPr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layout>
            <c:manualLayout>
              <c:x val="-1.5673078178660503E-2"/>
              <c:y val="-7.617448003842421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5"/>
        <c:spPr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'Graph Mix'!$B$3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C4A-4138-A149-A30AF01F2F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C4A-4138-A149-A30AF01F2FE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C4A-4138-A149-A30AF01F2FEE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C4A-4138-A149-A30AF01F2F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C4A-4138-A149-A30AF01F2FEE}"/>
              </c:ext>
            </c:extLst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C4A-4138-A149-A30AF01F2F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C4A-4138-A149-A30AF01F2F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C4A-4138-A149-A30AF01F2FEE}"/>
              </c:ext>
            </c:extLst>
          </c:dPt>
          <c:dPt>
            <c:idx val="8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C4A-4138-A149-A30AF01F2FE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C4A-4138-A149-A30AF01F2FE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C4A-4138-A149-A30AF01F2FE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C4A-4138-A149-A30AF01F2FEE}"/>
              </c:ext>
            </c:extLst>
          </c:dPt>
          <c:dPt>
            <c:idx val="1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1C4A-4138-A149-A30AF01F2FEE}"/>
              </c:ext>
            </c:extLst>
          </c:dPt>
          <c:dPt>
            <c:idx val="13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1C4A-4138-A149-A30AF01F2FEE}"/>
              </c:ext>
            </c:extLst>
          </c:dPt>
          <c:dPt>
            <c:idx val="14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1C4A-4138-A149-A30AF01F2FE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1C4A-4138-A149-A30AF01F2FE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1C4A-4138-A149-A30AF01F2FEE}"/>
              </c:ext>
            </c:extLst>
          </c:dPt>
          <c:dPt>
            <c:idx val="17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1C4A-4138-A149-A30AF01F2FEE}"/>
              </c:ext>
            </c:extLst>
          </c:dPt>
          <c:dPt>
            <c:idx val="18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1C4A-4138-A149-A30AF01F2FEE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1C4A-4138-A149-A30AF01F2FEE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1C4A-4138-A149-A30AF01F2FEE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1C4A-4138-A149-A30AF01F2FEE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1C4A-4138-A149-A30AF01F2FEE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1C4A-4138-A149-A30AF01F2FEE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1C4A-4138-A149-A30AF01F2FEE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4A-4138-A149-A30AF01F2FE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11%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C4A-4138-A149-A30AF01F2FE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4A-4138-A149-A30AF01F2FE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4A-4138-A149-A30AF01F2FE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C4A-4138-A149-A30AF01F2FE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C4A-4138-A149-A30AF01F2FE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C4A-4138-A149-A30AF01F2FEE}"/>
                </c:ext>
              </c:extLst>
            </c:dLbl>
            <c:dLbl>
              <c:idx val="14"/>
              <c:layout>
                <c:manualLayout>
                  <c:x val="-1.5673078178660503E-2"/>
                  <c:y val="-7.61744800384242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C4A-4138-A149-A30AF01F2FE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C4A-4138-A149-A30AF01F2FE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C4A-4138-A149-A30AF01F2FEE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1C4A-4138-A149-A30AF01F2FE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C4A-4138-A149-A30AF01F2FE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C4A-4138-A149-A30AF01F2F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Mix'!$A$4:$A$25</c:f>
              <c:strCache>
                <c:ptCount val="21"/>
                <c:pt idx="0">
                  <c:v>Accubell 708</c:v>
                </c:pt>
                <c:pt idx="1">
                  <c:v>Accubell 708 2K</c:v>
                </c:pt>
                <c:pt idx="2">
                  <c:v>Accubell 709 EVO</c:v>
                </c:pt>
                <c:pt idx="3">
                  <c:v>PPH 707 EXT</c:v>
                </c:pt>
                <c:pt idx="4">
                  <c:v>PPH 707 EXTi</c:v>
                </c:pt>
                <c:pt idx="5">
                  <c:v>PPH 707 ICWB</c:v>
                </c:pt>
                <c:pt idx="6">
                  <c:v>PPH 707 ICWB 2K</c:v>
                </c:pt>
                <c:pt idx="7">
                  <c:v>PPH 707 ICWB M</c:v>
                </c:pt>
                <c:pt idx="8">
                  <c:v>PPH 707 Airspray</c:v>
                </c:pt>
                <c:pt idx="9">
                  <c:v>ACCULOOK 707</c:v>
                </c:pt>
                <c:pt idx="10">
                  <c:v>PPH 707 MS GUN ICWB</c:v>
                </c:pt>
                <c:pt idx="11">
                  <c:v>PPH 707 2K</c:v>
                </c:pt>
                <c:pt idx="12">
                  <c:v>PPH 707 2K Airspray</c:v>
                </c:pt>
                <c:pt idx="13">
                  <c:v>PPH 707 MT 2K</c:v>
                </c:pt>
                <c:pt idx="14">
                  <c:v>PPH 707 MT 2K 3H</c:v>
                </c:pt>
                <c:pt idx="15">
                  <c:v>PPH 707 MS</c:v>
                </c:pt>
                <c:pt idx="16">
                  <c:v>PPH 707 MS GUN</c:v>
                </c:pt>
                <c:pt idx="17">
                  <c:v>PPH 707 MT</c:v>
                </c:pt>
                <c:pt idx="18">
                  <c:v>PPH 707 SB</c:v>
                </c:pt>
                <c:pt idx="19">
                  <c:v>PPH 707 SB Straight</c:v>
                </c:pt>
                <c:pt idx="20">
                  <c:v>PPH 709 MF</c:v>
                </c:pt>
              </c:strCache>
            </c:strRef>
          </c:cat>
          <c:val>
            <c:numRef>
              <c:f>'Graph Mix'!$B$4:$B$25</c:f>
              <c:numCache>
                <c:formatCode>General</c:formatCode>
                <c:ptCount val="21"/>
                <c:pt idx="0">
                  <c:v>246</c:v>
                </c:pt>
                <c:pt idx="1">
                  <c:v>6</c:v>
                </c:pt>
                <c:pt idx="2">
                  <c:v>891</c:v>
                </c:pt>
                <c:pt idx="3">
                  <c:v>635</c:v>
                </c:pt>
                <c:pt idx="4">
                  <c:v>37</c:v>
                </c:pt>
                <c:pt idx="5">
                  <c:v>83</c:v>
                </c:pt>
                <c:pt idx="6">
                  <c:v>19</c:v>
                </c:pt>
                <c:pt idx="7">
                  <c:v>13</c:v>
                </c:pt>
                <c:pt idx="8">
                  <c:v>272</c:v>
                </c:pt>
                <c:pt idx="9">
                  <c:v>87</c:v>
                </c:pt>
                <c:pt idx="10">
                  <c:v>2</c:v>
                </c:pt>
                <c:pt idx="11">
                  <c:v>485</c:v>
                </c:pt>
                <c:pt idx="12">
                  <c:v>47</c:v>
                </c:pt>
                <c:pt idx="13">
                  <c:v>59</c:v>
                </c:pt>
                <c:pt idx="14">
                  <c:v>115</c:v>
                </c:pt>
                <c:pt idx="15">
                  <c:v>8</c:v>
                </c:pt>
                <c:pt idx="16">
                  <c:v>15</c:v>
                </c:pt>
                <c:pt idx="17">
                  <c:v>151</c:v>
                </c:pt>
                <c:pt idx="18">
                  <c:v>2945</c:v>
                </c:pt>
                <c:pt idx="19">
                  <c:v>5</c:v>
                </c:pt>
                <c:pt idx="2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C4A-4138-A149-A30AF01F2FE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[Worldwide 2009-2021 Automotive Painting list.xlsx]Graph Customer!Tableau croisé dynamique2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527504849937236"/>
          <c:y val="0.16987096243072819"/>
          <c:w val="0.57658700226330395"/>
          <c:h val="0.77103363935395008"/>
        </c:manualLayout>
      </c:layout>
      <c:pieChart>
        <c:varyColors val="1"/>
        <c:ser>
          <c:idx val="0"/>
          <c:order val="0"/>
          <c:tx>
            <c:strRef>
              <c:f>'Graph Customer'!$C$4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25-4D21-81B9-28C39383C6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25-4D21-81B9-28C39383C6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425-4D21-81B9-28C39383C6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425-4D21-81B9-28C39383C6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425-4D21-81B9-28C39383C6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425-4D21-81B9-28C39383C6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425-4D21-81B9-28C39383C6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425-4D21-81B9-28C39383C66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425-4D21-81B9-28C39383C66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425-4D21-81B9-28C39383C66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425-4D21-81B9-28C39383C66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425-4D21-81B9-28C39383C66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425-4D21-81B9-28C39383C66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4425-4D21-81B9-28C39383C669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425-4D21-81B9-28C39383C669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425-4D21-81B9-28C39383C669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425-4D21-81B9-28C39383C669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425-4D21-81B9-28C39383C669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4425-4D21-81B9-28C39383C669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4425-4D21-81B9-28C39383C669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4425-4D21-81B9-28C39383C669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4425-4D21-81B9-28C39383C669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4425-4D21-81B9-28C39383C669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4425-4D21-81B9-28C39383C669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4425-4D21-81B9-28C39383C669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4425-4D21-81B9-28C39383C669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4425-4D21-81B9-28C39383C669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4425-4D21-81B9-28C39383C669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4425-4D21-81B9-28C39383C669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4425-4D21-81B9-28C39383C669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4425-4D21-81B9-28C39383C669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4425-4D21-81B9-28C39383C669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4425-4D21-81B9-28C39383C669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4425-4D21-81B9-28C39383C669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4425-4D21-81B9-28C39383C669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4425-4D21-81B9-28C39383C669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4425-4D21-81B9-28C39383C669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4425-4D21-81B9-28C39383C669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4425-4D21-81B9-28C39383C669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4425-4D21-81B9-28C39383C669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4425-4D21-81B9-28C39383C669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4425-4D21-81B9-28C39383C669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4425-4D21-81B9-28C39383C669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4425-4D21-81B9-28C39383C669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4425-4D21-81B9-28C39383C669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4425-4D21-81B9-28C39383C669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4425-4D21-81B9-28C39383C669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4425-4D21-81B9-28C39383C669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4425-4D21-81B9-28C39383C669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4425-4D21-81B9-28C39383C669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4425-4D21-81B9-28C39383C669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4425-4D21-81B9-28C39383C669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4425-4D21-81B9-28C39383C669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4425-4D21-81B9-28C39383C669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4425-4D21-81B9-28C39383C669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4425-4D21-81B9-28C39383C669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1-4425-4D21-81B9-28C39383C669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3-4425-4D21-81B9-28C39383C669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5-4425-4D21-81B9-28C39383C669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7-4425-4D21-81B9-28C39383C669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9-4425-4D21-81B9-28C39383C669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B-4425-4D21-81B9-28C39383C669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D-4425-4D21-81B9-28C39383C669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F-4425-4D21-81B9-28C39383C669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1-4425-4D21-81B9-28C39383C669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3-4425-4D21-81B9-28C39383C669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5-4425-4D21-81B9-28C39383C669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7-4425-4D21-81B9-28C39383C669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9-4425-4D21-81B9-28C39383C669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B-4425-4D21-81B9-28C39383C669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D-4425-4D21-81B9-28C39383C669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F-4425-4D21-81B9-28C39383C669}"/>
              </c:ext>
            </c:extLst>
          </c:dPt>
          <c:dLbls>
            <c:dLbl>
              <c:idx val="25"/>
              <c:layout>
                <c:manualLayout>
                  <c:x val="-0.15180263176713693"/>
                  <c:y val="-4.70600594449274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4425-4D21-81B9-28C39383C669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4425-4D21-81B9-28C39383C669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4425-4D21-81B9-28C39383C669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4425-4D21-81B9-28C39383C669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4425-4D21-81B9-28C39383C669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4425-4D21-81B9-28C39383C669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4425-4D21-81B9-28C39383C669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4425-4D21-81B9-28C39383C669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4425-4D21-81B9-28C39383C669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4425-4D21-81B9-28C39383C669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4425-4D21-81B9-28C39383C669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4425-4D21-81B9-28C39383C669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4425-4D21-81B9-28C39383C669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4425-4D21-81B9-28C39383C669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4425-4D21-81B9-28C39383C669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4425-4D21-81B9-28C39383C669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4425-4D21-81B9-28C39383C669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4425-4D21-81B9-28C39383C669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4425-4D21-81B9-28C39383C669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4425-4D21-81B9-28C39383C669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4425-4D21-81B9-28C39383C669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4425-4D21-81B9-28C39383C669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4425-4D21-81B9-28C39383C669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4425-4D21-81B9-28C39383C669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4425-4D21-81B9-28C39383C669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4425-4D21-81B9-28C39383C669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4425-4D21-81B9-28C39383C669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B-4425-4D21-81B9-28C39383C669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4425-4D21-81B9-28C39383C669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4425-4D21-81B9-28C39383C669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4425-4D21-81B9-28C39383C669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4425-4D21-81B9-28C39383C669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4425-4D21-81B9-28C39383C669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7-4425-4D21-81B9-28C39383C669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9-4425-4D21-81B9-28C39383C669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B-4425-4D21-81B9-28C39383C669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D-4425-4D21-81B9-28C39383C669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F-4425-4D21-81B9-28C39383C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Customer'!$B$5:$B$77</c:f>
              <c:strCache>
                <c:ptCount val="72"/>
                <c:pt idx="0">
                  <c:v>HYUNDAI KIA</c:v>
                </c:pt>
                <c:pt idx="1">
                  <c:v>RENAULT-NISSAN</c:v>
                </c:pt>
                <c:pt idx="2">
                  <c:v>HONDA</c:v>
                </c:pt>
                <c:pt idx="3">
                  <c:v>Stellantis</c:v>
                </c:pt>
                <c:pt idx="4">
                  <c:v>GM</c:v>
                </c:pt>
                <c:pt idx="5">
                  <c:v>GREAT WALL</c:v>
                </c:pt>
                <c:pt idx="6">
                  <c:v>SUZUKI</c:v>
                </c:pt>
                <c:pt idx="7">
                  <c:v>DONGFENG</c:v>
                </c:pt>
                <c:pt idx="8">
                  <c:v>TOYOTA Group</c:v>
                </c:pt>
                <c:pt idx="9">
                  <c:v>ZOTYE</c:v>
                </c:pt>
                <c:pt idx="10">
                  <c:v>MAGNA</c:v>
                </c:pt>
                <c:pt idx="11">
                  <c:v>PLASTIC OMNIUM</c:v>
                </c:pt>
                <c:pt idx="12">
                  <c:v>SMR</c:v>
                </c:pt>
                <c:pt idx="13">
                  <c:v>TRATON</c:v>
                </c:pt>
                <c:pt idx="14">
                  <c:v>BRILLANCE</c:v>
                </c:pt>
                <c:pt idx="15">
                  <c:v>VW Group</c:v>
                </c:pt>
                <c:pt idx="16">
                  <c:v>Chang An</c:v>
                </c:pt>
                <c:pt idx="17">
                  <c:v>Changan </c:v>
                </c:pt>
                <c:pt idx="18">
                  <c:v>Beijing Automotive</c:v>
                </c:pt>
                <c:pt idx="19">
                  <c:v>TATA</c:v>
                </c:pt>
                <c:pt idx="20">
                  <c:v>CHANGFENG</c:v>
                </c:pt>
                <c:pt idx="21">
                  <c:v>TVS</c:v>
                </c:pt>
                <c:pt idx="22">
                  <c:v>DONGHEE AUTO</c:v>
                </c:pt>
                <c:pt idx="23">
                  <c:v>FAW</c:v>
                </c:pt>
                <c:pt idx="24">
                  <c:v>SEOYONE</c:v>
                </c:pt>
                <c:pt idx="25">
                  <c:v>GEELY</c:v>
                </c:pt>
                <c:pt idx="26">
                  <c:v>IRAN KHODRO</c:v>
                </c:pt>
                <c:pt idx="27">
                  <c:v>GAIG</c:v>
                </c:pt>
                <c:pt idx="28">
                  <c:v>GAZ</c:v>
                </c:pt>
                <c:pt idx="29">
                  <c:v>BYD</c:v>
                </c:pt>
                <c:pt idx="30">
                  <c:v>BAIC</c:v>
                </c:pt>
                <c:pt idx="31">
                  <c:v>LACKS</c:v>
                </c:pt>
                <c:pt idx="32">
                  <c:v>GAC  </c:v>
                </c:pt>
                <c:pt idx="33">
                  <c:v>FORD</c:v>
                </c:pt>
                <c:pt idx="34">
                  <c:v>SRG GLOBAL</c:v>
                </c:pt>
                <c:pt idx="35">
                  <c:v>KAIMA</c:v>
                </c:pt>
                <c:pt idx="36">
                  <c:v>REHAU</c:v>
                </c:pt>
                <c:pt idx="37">
                  <c:v>FLEX NGATE</c:v>
                </c:pt>
                <c:pt idx="38">
                  <c:v>DAIMLER</c:v>
                </c:pt>
                <c:pt idx="39">
                  <c:v>MAZDA</c:v>
                </c:pt>
                <c:pt idx="40">
                  <c:v>NISSIN</c:v>
                </c:pt>
                <c:pt idx="41">
                  <c:v>ISUZU</c:v>
                </c:pt>
                <c:pt idx="42">
                  <c:v>CIE Automotive</c:v>
                </c:pt>
                <c:pt idx="43">
                  <c:v>BASF</c:v>
                </c:pt>
                <c:pt idx="44">
                  <c:v>GAC</c:v>
                </c:pt>
                <c:pt idx="45">
                  <c:v>PPG</c:v>
                </c:pt>
                <c:pt idx="46">
                  <c:v>Derways</c:v>
                </c:pt>
                <c:pt idx="47">
                  <c:v>Autocomponent</c:v>
                </c:pt>
                <c:pt idx="48">
                  <c:v>FLUID AIR-NASCOTE</c:v>
                </c:pt>
                <c:pt idx="49">
                  <c:v>VAST Group</c:v>
                </c:pt>
                <c:pt idx="50">
                  <c:v>TANCHONG</c:v>
                </c:pt>
                <c:pt idx="51">
                  <c:v>PLAKOR</c:v>
                </c:pt>
                <c:pt idx="52">
                  <c:v>YULON</c:v>
                </c:pt>
                <c:pt idx="53">
                  <c:v>SAIC</c:v>
                </c:pt>
                <c:pt idx="54">
                  <c:v>HUF Group</c:v>
                </c:pt>
                <c:pt idx="55">
                  <c:v>JAC</c:v>
                </c:pt>
                <c:pt idx="56">
                  <c:v>JBM</c:v>
                </c:pt>
                <c:pt idx="57">
                  <c:v>FICOSA</c:v>
                </c:pt>
                <c:pt idx="58">
                  <c:v>ASTRA</c:v>
                </c:pt>
                <c:pt idx="59">
                  <c:v>Stellantis </c:v>
                </c:pt>
                <c:pt idx="60">
                  <c:v>VOLGABUS</c:v>
                </c:pt>
                <c:pt idx="61">
                  <c:v>NP</c:v>
                </c:pt>
                <c:pt idx="62">
                  <c:v>TKS</c:v>
                </c:pt>
                <c:pt idx="63">
                  <c:v>KP</c:v>
                </c:pt>
                <c:pt idx="64">
                  <c:v>SANKO GOSEI</c:v>
                </c:pt>
                <c:pt idx="65">
                  <c:v>AXALTA</c:v>
                </c:pt>
                <c:pt idx="66">
                  <c:v>SAFRAB</c:v>
                </c:pt>
                <c:pt idx="67">
                  <c:v>BMW</c:v>
                </c:pt>
                <c:pt idx="68">
                  <c:v>BMW </c:v>
                </c:pt>
                <c:pt idx="69">
                  <c:v>A-PLAS</c:v>
                </c:pt>
                <c:pt idx="70">
                  <c:v>Berger Nippon Paint</c:v>
                </c:pt>
                <c:pt idx="71">
                  <c:v>TESLA</c:v>
                </c:pt>
              </c:strCache>
            </c:strRef>
          </c:cat>
          <c:val>
            <c:numRef>
              <c:f>'Graph Customer'!$C$5:$C$77</c:f>
              <c:numCache>
                <c:formatCode>General</c:formatCode>
                <c:ptCount val="72"/>
                <c:pt idx="0">
                  <c:v>898</c:v>
                </c:pt>
                <c:pt idx="1">
                  <c:v>774</c:v>
                </c:pt>
                <c:pt idx="2">
                  <c:v>488</c:v>
                </c:pt>
                <c:pt idx="3">
                  <c:v>255</c:v>
                </c:pt>
                <c:pt idx="4">
                  <c:v>252</c:v>
                </c:pt>
                <c:pt idx="5">
                  <c:v>245</c:v>
                </c:pt>
                <c:pt idx="6">
                  <c:v>228</c:v>
                </c:pt>
                <c:pt idx="7">
                  <c:v>216</c:v>
                </c:pt>
                <c:pt idx="8">
                  <c:v>196</c:v>
                </c:pt>
                <c:pt idx="9">
                  <c:v>125</c:v>
                </c:pt>
                <c:pt idx="10">
                  <c:v>112</c:v>
                </c:pt>
                <c:pt idx="11">
                  <c:v>111</c:v>
                </c:pt>
                <c:pt idx="12">
                  <c:v>91</c:v>
                </c:pt>
                <c:pt idx="13">
                  <c:v>77</c:v>
                </c:pt>
                <c:pt idx="14">
                  <c:v>67</c:v>
                </c:pt>
                <c:pt idx="15">
                  <c:v>64</c:v>
                </c:pt>
                <c:pt idx="16">
                  <c:v>60</c:v>
                </c:pt>
                <c:pt idx="17">
                  <c:v>60</c:v>
                </c:pt>
                <c:pt idx="18">
                  <c:v>58</c:v>
                </c:pt>
                <c:pt idx="19">
                  <c:v>52</c:v>
                </c:pt>
                <c:pt idx="20">
                  <c:v>50</c:v>
                </c:pt>
                <c:pt idx="21">
                  <c:v>44</c:v>
                </c:pt>
                <c:pt idx="22">
                  <c:v>40</c:v>
                </c:pt>
                <c:pt idx="23">
                  <c:v>40</c:v>
                </c:pt>
                <c:pt idx="24">
                  <c:v>38</c:v>
                </c:pt>
                <c:pt idx="25">
                  <c:v>37</c:v>
                </c:pt>
                <c:pt idx="26">
                  <c:v>37</c:v>
                </c:pt>
                <c:pt idx="27">
                  <c:v>35</c:v>
                </c:pt>
                <c:pt idx="28">
                  <c:v>34</c:v>
                </c:pt>
                <c:pt idx="29">
                  <c:v>32</c:v>
                </c:pt>
                <c:pt idx="30">
                  <c:v>31</c:v>
                </c:pt>
                <c:pt idx="31">
                  <c:v>28</c:v>
                </c:pt>
                <c:pt idx="32">
                  <c:v>25</c:v>
                </c:pt>
                <c:pt idx="33">
                  <c:v>25</c:v>
                </c:pt>
                <c:pt idx="34">
                  <c:v>23</c:v>
                </c:pt>
                <c:pt idx="35">
                  <c:v>20</c:v>
                </c:pt>
                <c:pt idx="36">
                  <c:v>20</c:v>
                </c:pt>
                <c:pt idx="37">
                  <c:v>17</c:v>
                </c:pt>
                <c:pt idx="38">
                  <c:v>16</c:v>
                </c:pt>
                <c:pt idx="39">
                  <c:v>16</c:v>
                </c:pt>
                <c:pt idx="40">
                  <c:v>16</c:v>
                </c:pt>
                <c:pt idx="41">
                  <c:v>15</c:v>
                </c:pt>
                <c:pt idx="42">
                  <c:v>15</c:v>
                </c:pt>
                <c:pt idx="43">
                  <c:v>14</c:v>
                </c:pt>
                <c:pt idx="44">
                  <c:v>12</c:v>
                </c:pt>
                <c:pt idx="45">
                  <c:v>11</c:v>
                </c:pt>
                <c:pt idx="46">
                  <c:v>10</c:v>
                </c:pt>
                <c:pt idx="47">
                  <c:v>8</c:v>
                </c:pt>
                <c:pt idx="48">
                  <c:v>7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3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0-4425-4D21-81B9-28C39383C6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500"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5C99360-C6BE-CBF7-CC0F-7208D517D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62E028-41A5-C4CB-8F51-F6C2741C78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9A56F-49A4-3C49-92DA-F25AFCEE230B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A1FC3B-1164-7693-E4EB-570955B4BC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CD5415-F8AC-E61C-0D5F-126B3CB138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5CA3A-19DA-7246-B5CE-6D0C8B86C3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734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CE04F-B4A4-0949-918A-BF285D1E1C0A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CFF31-3858-0045-A261-931FA99FE0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0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4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50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23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3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1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STELLANTIS :</a:t>
            </a:r>
          </a:p>
          <a:p>
            <a:pPr algn="l" rtl="0" fontAlgn="base"/>
            <a:r>
              <a:rPr lang="en-GB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PSA: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Rennes ~30 systems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Sevel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Nord ~40 systems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Poissy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~20 systems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Vigo ~40 systems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FCA USA: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300 gallon Paint Shop PVC Sealer in: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Warren Truck Assembly Plant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Sterling Heights Assembly Plant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Toledo South Assembly Plant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Belvidere Assembly Plant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FCA Italy status: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iNTEC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SK is validated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installation for now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Listed in the supplier list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Opel status: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iNTEC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SK is validated but need to be fully validated by STELLANTIS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installation for now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CFF31-3858-0045-A261-931FA99FE0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39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C8090-96BC-F145-BFA5-2614B83F05C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72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&#10;&#10;Description générée automatiquement avec une confiance très faible">
            <a:extLst>
              <a:ext uri="{FF2B5EF4-FFF2-40B4-BE49-F238E27FC236}">
                <a16:creationId xmlns:a16="http://schemas.microsoft.com/office/drawing/2014/main" id="{CE9E2AB3-A24F-4E79-FF12-919B10750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2891" cy="514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AF93ACA-FAE8-D60A-BA96-D24BC238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857" y="3244654"/>
            <a:ext cx="740228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0E3AC6-2024-6AD1-D3AB-61C1FCDA8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857" y="2647406"/>
            <a:ext cx="7402286" cy="611863"/>
          </a:xfrm>
          <a:prstGeom prst="rect">
            <a:avLst/>
          </a:prstGeom>
        </p:spPr>
        <p:txBody>
          <a:bodyPr anchor="b" anchorCtr="0"/>
          <a:lstStyle>
            <a:lvl1pPr algn="ctr">
              <a:defRPr sz="23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BD851D-6412-3D59-BB21-301FECB3DD66}"/>
              </a:ext>
            </a:extLst>
          </p:cNvPr>
          <p:cNvSpPr txBox="1"/>
          <p:nvPr userDrawn="1"/>
        </p:nvSpPr>
        <p:spPr>
          <a:xfrm>
            <a:off x="6852724" y="4717370"/>
            <a:ext cx="21307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BOND </a:t>
            </a:r>
            <a:r>
              <a:rPr lang="fr-FR" sz="9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</a:t>
            </a:r>
            <a:r>
              <a:rPr lang="fr-FR" sz="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PROTECT </a:t>
            </a:r>
            <a:r>
              <a:rPr lang="fr-FR" sz="9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</a:t>
            </a:r>
            <a:r>
              <a:rPr lang="fr-FR" sz="9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BEAUTIFY</a:t>
            </a:r>
            <a:endParaRPr lang="fr-FR" sz="900" b="1" i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pied de page 10">
            <a:extLst>
              <a:ext uri="{FF2B5EF4-FFF2-40B4-BE49-F238E27FC236}">
                <a16:creationId xmlns:a16="http://schemas.microsoft.com/office/drawing/2014/main" id="{F244954C-D91F-B19A-3B0B-DD012D8423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951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pictur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54047" y="1750793"/>
            <a:ext cx="5105518" cy="3010699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6418235"/>
              <a:gd name="connsiteY0" fmla="*/ 0 h 5168076"/>
              <a:gd name="connsiteX1" fmla="*/ 4688723 w 6418235"/>
              <a:gd name="connsiteY1" fmla="*/ 0 h 5168076"/>
              <a:gd name="connsiteX2" fmla="*/ 6418235 w 6418235"/>
              <a:gd name="connsiteY2" fmla="*/ 5134829 h 5168076"/>
              <a:gd name="connsiteX3" fmla="*/ 0 w 6418235"/>
              <a:gd name="connsiteY3" fmla="*/ 5151521 h 5168076"/>
              <a:gd name="connsiteX4" fmla="*/ 2229853 w 6418235"/>
              <a:gd name="connsiteY4" fmla="*/ 0 h 5168076"/>
              <a:gd name="connsiteX0" fmla="*/ 2229853 w 6435836"/>
              <a:gd name="connsiteY0" fmla="*/ 0 h 5168076"/>
              <a:gd name="connsiteX1" fmla="*/ 6435145 w 6435836"/>
              <a:gd name="connsiteY1" fmla="*/ 0 h 5168076"/>
              <a:gd name="connsiteX2" fmla="*/ 6418235 w 6435836"/>
              <a:gd name="connsiteY2" fmla="*/ 5134829 h 5168076"/>
              <a:gd name="connsiteX3" fmla="*/ 0 w 6435836"/>
              <a:gd name="connsiteY3" fmla="*/ 5151521 h 5168076"/>
              <a:gd name="connsiteX4" fmla="*/ 2229853 w 6435836"/>
              <a:gd name="connsiteY4" fmla="*/ 0 h 5168076"/>
              <a:gd name="connsiteX0" fmla="*/ 678406 w 4884389"/>
              <a:gd name="connsiteY0" fmla="*/ 0 h 5171664"/>
              <a:gd name="connsiteX1" fmla="*/ 4883698 w 4884389"/>
              <a:gd name="connsiteY1" fmla="*/ 0 h 5171664"/>
              <a:gd name="connsiteX2" fmla="*/ 4866788 w 4884389"/>
              <a:gd name="connsiteY2" fmla="*/ 5134829 h 5171664"/>
              <a:gd name="connsiteX3" fmla="*/ 0 w 4884389"/>
              <a:gd name="connsiteY3" fmla="*/ 5160189 h 5171664"/>
              <a:gd name="connsiteX4" fmla="*/ 678406 w 4884389"/>
              <a:gd name="connsiteY4" fmla="*/ 0 h 5171664"/>
              <a:gd name="connsiteX0" fmla="*/ 947092 w 5153075"/>
              <a:gd name="connsiteY0" fmla="*/ 0 h 5140765"/>
              <a:gd name="connsiteX1" fmla="*/ 5152384 w 5153075"/>
              <a:gd name="connsiteY1" fmla="*/ 0 h 5140765"/>
              <a:gd name="connsiteX2" fmla="*/ 5135474 w 5153075"/>
              <a:gd name="connsiteY2" fmla="*/ 5134829 h 5140765"/>
              <a:gd name="connsiteX3" fmla="*/ 0 w 5153075"/>
              <a:gd name="connsiteY3" fmla="*/ 4757159 h 5140765"/>
              <a:gd name="connsiteX4" fmla="*/ 947092 w 5153075"/>
              <a:gd name="connsiteY4" fmla="*/ 0 h 5140765"/>
              <a:gd name="connsiteX0" fmla="*/ 947092 w 5152870"/>
              <a:gd name="connsiteY0" fmla="*/ 0 h 4785564"/>
              <a:gd name="connsiteX1" fmla="*/ 5152384 w 5152870"/>
              <a:gd name="connsiteY1" fmla="*/ 0 h 4785564"/>
              <a:gd name="connsiteX2" fmla="*/ 5122473 w 5152870"/>
              <a:gd name="connsiteY2" fmla="*/ 4757802 h 4785564"/>
              <a:gd name="connsiteX3" fmla="*/ 0 w 5152870"/>
              <a:gd name="connsiteY3" fmla="*/ 4757159 h 4785564"/>
              <a:gd name="connsiteX4" fmla="*/ 947092 w 5152870"/>
              <a:gd name="connsiteY4" fmla="*/ 0 h 4785564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504"/>
              <a:gd name="connsiteY0" fmla="*/ 0 h 4762136"/>
              <a:gd name="connsiteX1" fmla="*/ 5152384 w 5152504"/>
              <a:gd name="connsiteY1" fmla="*/ 0 h 4762136"/>
              <a:gd name="connsiteX2" fmla="*/ 4988129 w 5152504"/>
              <a:gd name="connsiteY2" fmla="*/ 4762136 h 4762136"/>
              <a:gd name="connsiteX3" fmla="*/ 0 w 5152504"/>
              <a:gd name="connsiteY3" fmla="*/ 4757159 h 4762136"/>
              <a:gd name="connsiteX4" fmla="*/ 947092 w 5152504"/>
              <a:gd name="connsiteY4" fmla="*/ 0 h 4762136"/>
              <a:gd name="connsiteX0" fmla="*/ 947092 w 5152689"/>
              <a:gd name="connsiteY0" fmla="*/ 0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947092 w 5152689"/>
              <a:gd name="connsiteY4" fmla="*/ 0 h 4766470"/>
              <a:gd name="connsiteX0" fmla="*/ 1982834 w 5152689"/>
              <a:gd name="connsiteY0" fmla="*/ 1854802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1982834 w 5152689"/>
              <a:gd name="connsiteY4" fmla="*/ 1854802 h 4766470"/>
              <a:gd name="connsiteX0" fmla="*/ 1519133 w 5152689"/>
              <a:gd name="connsiteY0" fmla="*/ 1759462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1519133 w 5152689"/>
              <a:gd name="connsiteY4" fmla="*/ 1759462 h 4766470"/>
              <a:gd name="connsiteX0" fmla="*/ 1519133 w 5135455"/>
              <a:gd name="connsiteY0" fmla="*/ 0 h 3007008"/>
              <a:gd name="connsiteX1" fmla="*/ 5135049 w 5135455"/>
              <a:gd name="connsiteY1" fmla="*/ 4333 h 3007008"/>
              <a:gd name="connsiteX2" fmla="*/ 5096470 w 5135455"/>
              <a:gd name="connsiteY2" fmla="*/ 3007008 h 3007008"/>
              <a:gd name="connsiteX3" fmla="*/ 0 w 5135455"/>
              <a:gd name="connsiteY3" fmla="*/ 2997697 h 3007008"/>
              <a:gd name="connsiteX4" fmla="*/ 1519133 w 5135455"/>
              <a:gd name="connsiteY4" fmla="*/ 0 h 3007008"/>
              <a:gd name="connsiteX0" fmla="*/ 1519133 w 5096470"/>
              <a:gd name="connsiteY0" fmla="*/ 13001 h 3020009"/>
              <a:gd name="connsiteX1" fmla="*/ 5091712 w 5096470"/>
              <a:gd name="connsiteY1" fmla="*/ 0 h 3020009"/>
              <a:gd name="connsiteX2" fmla="*/ 5096470 w 5096470"/>
              <a:gd name="connsiteY2" fmla="*/ 3020009 h 3020009"/>
              <a:gd name="connsiteX3" fmla="*/ 0 w 5096470"/>
              <a:gd name="connsiteY3" fmla="*/ 3010698 h 3020009"/>
              <a:gd name="connsiteX4" fmla="*/ 1519133 w 5096470"/>
              <a:gd name="connsiteY4" fmla="*/ 13001 h 3020009"/>
              <a:gd name="connsiteX0" fmla="*/ 1519133 w 5097640"/>
              <a:gd name="connsiteY0" fmla="*/ 0 h 3007008"/>
              <a:gd name="connsiteX1" fmla="*/ 5096046 w 5097640"/>
              <a:gd name="connsiteY1" fmla="*/ 151678 h 3007008"/>
              <a:gd name="connsiteX2" fmla="*/ 5096470 w 5097640"/>
              <a:gd name="connsiteY2" fmla="*/ 3007008 h 3007008"/>
              <a:gd name="connsiteX3" fmla="*/ 0 w 5097640"/>
              <a:gd name="connsiteY3" fmla="*/ 2997697 h 3007008"/>
              <a:gd name="connsiteX4" fmla="*/ 1519133 w 5097640"/>
              <a:gd name="connsiteY4" fmla="*/ 0 h 3007008"/>
              <a:gd name="connsiteX0" fmla="*/ 1519133 w 5096470"/>
              <a:gd name="connsiteY0" fmla="*/ 0 h 3007008"/>
              <a:gd name="connsiteX1" fmla="*/ 5087379 w 5096470"/>
              <a:gd name="connsiteY1" fmla="*/ 0 h 3007008"/>
              <a:gd name="connsiteX2" fmla="*/ 5096470 w 5096470"/>
              <a:gd name="connsiteY2" fmla="*/ 3007008 h 3007008"/>
              <a:gd name="connsiteX3" fmla="*/ 0 w 5096470"/>
              <a:gd name="connsiteY3" fmla="*/ 2997697 h 3007008"/>
              <a:gd name="connsiteX4" fmla="*/ 1519133 w 5096470"/>
              <a:gd name="connsiteY4" fmla="*/ 0 h 3007008"/>
              <a:gd name="connsiteX0" fmla="*/ 1519133 w 5096470"/>
              <a:gd name="connsiteY0" fmla="*/ 0 h 3007008"/>
              <a:gd name="connsiteX1" fmla="*/ 5087379 w 5096470"/>
              <a:gd name="connsiteY1" fmla="*/ 0 h 3007008"/>
              <a:gd name="connsiteX2" fmla="*/ 5096470 w 5096470"/>
              <a:gd name="connsiteY2" fmla="*/ 3007008 h 3007008"/>
              <a:gd name="connsiteX3" fmla="*/ 0 w 5096470"/>
              <a:gd name="connsiteY3" fmla="*/ 2997697 h 3007008"/>
              <a:gd name="connsiteX4" fmla="*/ 1519133 w 5096470"/>
              <a:gd name="connsiteY4" fmla="*/ 0 h 3007008"/>
              <a:gd name="connsiteX0" fmla="*/ 1545135 w 5122472"/>
              <a:gd name="connsiteY0" fmla="*/ 0 h 3015032"/>
              <a:gd name="connsiteX1" fmla="*/ 5113381 w 5122472"/>
              <a:gd name="connsiteY1" fmla="*/ 0 h 3015032"/>
              <a:gd name="connsiteX2" fmla="*/ 5122472 w 5122472"/>
              <a:gd name="connsiteY2" fmla="*/ 3007008 h 3015032"/>
              <a:gd name="connsiteX3" fmla="*/ 0 w 5122472"/>
              <a:gd name="connsiteY3" fmla="*/ 3015032 h 3015032"/>
              <a:gd name="connsiteX4" fmla="*/ 1545135 w 5122472"/>
              <a:gd name="connsiteY4" fmla="*/ 0 h 3015032"/>
              <a:gd name="connsiteX0" fmla="*/ 1549469 w 5126806"/>
              <a:gd name="connsiteY0" fmla="*/ 0 h 3007008"/>
              <a:gd name="connsiteX1" fmla="*/ 5117715 w 5126806"/>
              <a:gd name="connsiteY1" fmla="*/ 0 h 3007008"/>
              <a:gd name="connsiteX2" fmla="*/ 5126806 w 5126806"/>
              <a:gd name="connsiteY2" fmla="*/ 3007008 h 3007008"/>
              <a:gd name="connsiteX3" fmla="*/ 0 w 5126806"/>
              <a:gd name="connsiteY3" fmla="*/ 3006365 h 3007008"/>
              <a:gd name="connsiteX4" fmla="*/ 1549469 w 5126806"/>
              <a:gd name="connsiteY4" fmla="*/ 0 h 3007008"/>
              <a:gd name="connsiteX0" fmla="*/ 1523467 w 5100804"/>
              <a:gd name="connsiteY0" fmla="*/ 0 h 3075703"/>
              <a:gd name="connsiteX1" fmla="*/ 5091713 w 5100804"/>
              <a:gd name="connsiteY1" fmla="*/ 0 h 3075703"/>
              <a:gd name="connsiteX2" fmla="*/ 5100804 w 5100804"/>
              <a:gd name="connsiteY2" fmla="*/ 3007008 h 3075703"/>
              <a:gd name="connsiteX3" fmla="*/ 0 w 5100804"/>
              <a:gd name="connsiteY3" fmla="*/ 3075703 h 3075703"/>
              <a:gd name="connsiteX4" fmla="*/ 1523467 w 5100804"/>
              <a:gd name="connsiteY4" fmla="*/ 0 h 3075703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105518"/>
              <a:gd name="connsiteY0" fmla="*/ 0 h 3010699"/>
              <a:gd name="connsiteX1" fmla="*/ 5104714 w 5105518"/>
              <a:gd name="connsiteY1" fmla="*/ 0 h 3010699"/>
              <a:gd name="connsiteX2" fmla="*/ 5092136 w 5105518"/>
              <a:gd name="connsiteY2" fmla="*/ 3007008 h 3010699"/>
              <a:gd name="connsiteX3" fmla="*/ 0 w 5105518"/>
              <a:gd name="connsiteY3" fmla="*/ 3010699 h 3010699"/>
              <a:gd name="connsiteX4" fmla="*/ 1514799 w 5105518"/>
              <a:gd name="connsiteY4" fmla="*/ 0 h 301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518" h="3010699">
                <a:moveTo>
                  <a:pt x="1514799" y="0"/>
                </a:moveTo>
                <a:lnTo>
                  <a:pt x="5104714" y="0"/>
                </a:lnTo>
                <a:cubicBezTo>
                  <a:pt x="5110061" y="1719847"/>
                  <a:pt x="5086789" y="1287161"/>
                  <a:pt x="5092136" y="3007008"/>
                </a:cubicBezTo>
                <a:lnTo>
                  <a:pt x="0" y="3010699"/>
                </a:lnTo>
                <a:cubicBezTo>
                  <a:pt x="851436" y="1955725"/>
                  <a:pt x="1077570" y="1346964"/>
                  <a:pt x="1514799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74B1BE-D2D2-9397-DA5C-2CBBE731C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46749-4002-E44B-009D-86607CF204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666527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5E87CC2-E0CD-A20E-B14A-BA0B0361B7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94D78D-98DD-EAF9-0B5F-6461FE003E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5" y="656219"/>
            <a:ext cx="7310989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7310988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96BC58-277B-F00B-6045-9497B808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DE052DAF-071F-CCED-E8CD-200F1F15DF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4455612" cy="168118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6F29E9E8-D89C-E757-0EC7-3B0C41A227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5" y="3367847"/>
            <a:ext cx="3683909" cy="133938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892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iddle pictur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55276" y="0"/>
            <a:ext cx="4704765" cy="5185469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765" h="5185469">
                <a:moveTo>
                  <a:pt x="2229853" y="0"/>
                </a:moveTo>
                <a:lnTo>
                  <a:pt x="4688723" y="0"/>
                </a:lnTo>
                <a:cubicBezTo>
                  <a:pt x="4694070" y="1719847"/>
                  <a:pt x="4699418" y="3439695"/>
                  <a:pt x="4704765" y="5159542"/>
                </a:cubicBezTo>
                <a:cubicBezTo>
                  <a:pt x="3136510" y="5221036"/>
                  <a:pt x="1568255" y="5154195"/>
                  <a:pt x="0" y="5151521"/>
                </a:cubicBezTo>
                <a:cubicBezTo>
                  <a:pt x="1713832" y="3624179"/>
                  <a:pt x="2152316" y="861595"/>
                  <a:pt x="222985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74B1BE-D2D2-9397-DA5C-2CBBE731C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75C8FC9-78D7-5B36-0C2F-90C51E8F215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46749-4002-E44B-009D-86607CF204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9" y="85834"/>
            <a:ext cx="6060042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94D78D-98DD-EAF9-0B5F-6461FE003E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5704504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7" y="1108108"/>
            <a:ext cx="5704504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7DCABD9A-7B4E-7228-4F41-F9C663FB91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5388972" cy="168118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F49F3987-27D0-CF07-9056-45E981D37F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5" y="3367847"/>
            <a:ext cx="4455613" cy="133938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5823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ull pictur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66952" y="0"/>
            <a:ext cx="6435836" cy="5168076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6418235"/>
              <a:gd name="connsiteY0" fmla="*/ 0 h 5168076"/>
              <a:gd name="connsiteX1" fmla="*/ 4688723 w 6418235"/>
              <a:gd name="connsiteY1" fmla="*/ 0 h 5168076"/>
              <a:gd name="connsiteX2" fmla="*/ 6418235 w 6418235"/>
              <a:gd name="connsiteY2" fmla="*/ 5134829 h 5168076"/>
              <a:gd name="connsiteX3" fmla="*/ 0 w 6418235"/>
              <a:gd name="connsiteY3" fmla="*/ 5151521 h 5168076"/>
              <a:gd name="connsiteX4" fmla="*/ 2229853 w 6418235"/>
              <a:gd name="connsiteY4" fmla="*/ 0 h 5168076"/>
              <a:gd name="connsiteX0" fmla="*/ 2229853 w 6435836"/>
              <a:gd name="connsiteY0" fmla="*/ 0 h 5168076"/>
              <a:gd name="connsiteX1" fmla="*/ 6435145 w 6435836"/>
              <a:gd name="connsiteY1" fmla="*/ 0 h 5168076"/>
              <a:gd name="connsiteX2" fmla="*/ 6418235 w 6435836"/>
              <a:gd name="connsiteY2" fmla="*/ 5134829 h 5168076"/>
              <a:gd name="connsiteX3" fmla="*/ 0 w 6435836"/>
              <a:gd name="connsiteY3" fmla="*/ 5151521 h 5168076"/>
              <a:gd name="connsiteX4" fmla="*/ 2229853 w 6435836"/>
              <a:gd name="connsiteY4" fmla="*/ 0 h 516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836" h="5168076">
                <a:moveTo>
                  <a:pt x="2229853" y="0"/>
                </a:moveTo>
                <a:lnTo>
                  <a:pt x="6435145" y="0"/>
                </a:lnTo>
                <a:cubicBezTo>
                  <a:pt x="6440492" y="1719847"/>
                  <a:pt x="6412888" y="3414982"/>
                  <a:pt x="6418235" y="5134829"/>
                </a:cubicBezTo>
                <a:cubicBezTo>
                  <a:pt x="4849980" y="5196323"/>
                  <a:pt x="1568255" y="5154195"/>
                  <a:pt x="0" y="5151521"/>
                </a:cubicBezTo>
                <a:cubicBezTo>
                  <a:pt x="1713832" y="3624179"/>
                  <a:pt x="2152316" y="861595"/>
                  <a:pt x="222985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74B1BE-D2D2-9397-DA5C-2CBBE731C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5E87CC2-E0CD-A20E-B14A-BA0B0361B7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46749-4002-E44B-009D-86607CF204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666527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94D78D-98DD-EAF9-0B5F-6461FE003E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3991034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3991034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2348935B-E36E-410D-E775-E418F67B8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3573050" cy="1636109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4A30F8DD-1E33-2EF8-CBBB-1B988121D5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6" y="3320149"/>
            <a:ext cx="2568498" cy="1522307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2543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699530"/>
            <a:ext cx="7456464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F03CCE-DA35-F653-F190-828058F3B1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4BBF14C-BB55-E0C9-CFDD-990492D486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6" y="1206265"/>
            <a:ext cx="7886700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5432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A0F5D896-7828-F774-E8F9-B20028F0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27D91E0A-65E3-189A-441D-72BDB008B0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699530"/>
            <a:ext cx="7398945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6BBD7841-F797-D0EA-1BC3-48BB8BD81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6" y="1206265"/>
            <a:ext cx="5259661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FB26B37-E04B-E249-66C0-84EDBA114D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5957" y="1733156"/>
            <a:ext cx="354227" cy="354227"/>
          </a:xfrm>
          <a:prstGeom prst="rect">
            <a:avLst/>
          </a:prstGeom>
        </p:spPr>
      </p:pic>
      <p:sp>
        <p:nvSpPr>
          <p:cNvPr id="7" name="Espace réservé du texte 15" descr="Text&#10;Text&#10;Text">
            <a:extLst>
              <a:ext uri="{FF2B5EF4-FFF2-40B4-BE49-F238E27FC236}">
                <a16:creationId xmlns:a16="http://schemas.microsoft.com/office/drawing/2014/main" id="{B79D9AD4-2D65-BA72-F4F7-6AA8B11052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957" y="2094979"/>
            <a:ext cx="2648073" cy="2393138"/>
          </a:xfrm>
          <a:prstGeom prst="rect">
            <a:avLst/>
          </a:prstGeom>
          <a:solidFill>
            <a:srgbClr val="8C979E"/>
          </a:solidFill>
        </p:spPr>
        <p:txBody>
          <a:bodyPr lIns="180000" tIns="180000" rIns="180000" bIns="18000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Police système Courant"/>
              <a:buChar char="●"/>
              <a:defRPr sz="1000" b="0">
                <a:solidFill>
                  <a:schemeClr val="bg2"/>
                </a:solidFill>
                <a:latin typeface="+mn-lt"/>
              </a:defRPr>
            </a:lvl1pPr>
            <a:lvl2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2pPr>
            <a:lvl3pPr marL="188550" indent="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None/>
              <a:defRPr sz="1000" b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4pPr>
            <a:lvl5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5pPr>
            <a:lvl6pPr marL="360000" indent="-17145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6pPr>
          </a:lstStyle>
          <a:p>
            <a:pPr lvl="0"/>
            <a:r>
              <a:rPr lang="fr-FR" err="1"/>
              <a:t>Text</a:t>
            </a:r>
            <a:endParaRPr lang="fr-FR"/>
          </a:p>
          <a:p>
            <a:pPr lvl="0"/>
            <a:r>
              <a:rPr lang="fr-FR" err="1"/>
              <a:t>Text</a:t>
            </a:r>
            <a:endParaRPr lang="fr-FR"/>
          </a:p>
          <a:p>
            <a:pPr lvl="0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96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B280C0A8-9A2E-40F7-F508-1A95D3F0DA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3451" y="934047"/>
            <a:ext cx="5818691" cy="383296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 anchorCtr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B525A5-5C1D-47FB-D8F5-18EAD3B42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719" y="3419250"/>
            <a:ext cx="1202767" cy="1728583"/>
          </a:xfrm>
          <a:prstGeom prst="rect">
            <a:avLst/>
          </a:prstGeom>
        </p:spPr>
      </p:pic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EF6D3F28-25F8-596C-562A-AAC845ACE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2142" y="934047"/>
            <a:ext cx="1768129" cy="3832966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800"/>
              </a:spcBef>
              <a:spcAft>
                <a:spcPts val="400"/>
              </a:spcAft>
              <a:defRPr sz="10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8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324000" indent="-171450">
              <a:buFont typeface="Police système Courant"/>
              <a:buChar char="–"/>
              <a:defRPr sz="1000">
                <a:solidFill>
                  <a:schemeClr val="tx1"/>
                </a:solidFill>
              </a:defRPr>
            </a:lvl3pPr>
            <a:lvl4pPr marL="504000">
              <a:defRPr sz="1000">
                <a:solidFill>
                  <a:schemeClr val="tx1"/>
                </a:solidFill>
              </a:defRPr>
            </a:lvl4pPr>
            <a:lvl5pPr marL="684000">
              <a:defRPr sz="1000">
                <a:solidFill>
                  <a:schemeClr val="tx1"/>
                </a:solidFill>
              </a:defRPr>
            </a:lvl5pPr>
          </a:lstStyle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3" name="Titre 9">
            <a:extLst>
              <a:ext uri="{FF2B5EF4-FFF2-40B4-BE49-F238E27FC236}">
                <a16:creationId xmlns:a16="http://schemas.microsoft.com/office/drawing/2014/main" id="{BBF50EA4-C5E5-9767-D74D-142834CB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747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D06730-CF84-2A81-BE0C-3C92DCEB4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FD518255-BD53-F0D9-E6EB-B3B19FF941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296" y="699530"/>
            <a:ext cx="5892511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23" name="Titre 9">
            <a:extLst>
              <a:ext uri="{FF2B5EF4-FFF2-40B4-BE49-F238E27FC236}">
                <a16:creationId xmlns:a16="http://schemas.microsoft.com/office/drawing/2014/main" id="{74AC64D3-E703-6ECF-24B5-AF5373C3D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5892511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25" name="Espace réservé pour une image  7">
            <a:extLst>
              <a:ext uri="{FF2B5EF4-FFF2-40B4-BE49-F238E27FC236}">
                <a16:creationId xmlns:a16="http://schemas.microsoft.com/office/drawing/2014/main" id="{737E2738-2E07-15C7-C422-725E67A7FB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6721" y="-32951"/>
            <a:ext cx="4704765" cy="5218420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518177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518177 w 4704765"/>
              <a:gd name="connsiteY4" fmla="*/ 0 h 5185469"/>
              <a:gd name="connsiteX0" fmla="*/ 2196901 w 4704765"/>
              <a:gd name="connsiteY0" fmla="*/ 0 h 5218420"/>
              <a:gd name="connsiteX1" fmla="*/ 4688723 w 4704765"/>
              <a:gd name="connsiteY1" fmla="*/ 32951 h 5218420"/>
              <a:gd name="connsiteX2" fmla="*/ 4704765 w 4704765"/>
              <a:gd name="connsiteY2" fmla="*/ 5192493 h 5218420"/>
              <a:gd name="connsiteX3" fmla="*/ 0 w 4704765"/>
              <a:gd name="connsiteY3" fmla="*/ 5184472 h 5218420"/>
              <a:gd name="connsiteX4" fmla="*/ 2196901 w 4704765"/>
              <a:gd name="connsiteY4" fmla="*/ 0 h 5218420"/>
              <a:gd name="connsiteX0" fmla="*/ 2196901 w 4704765"/>
              <a:gd name="connsiteY0" fmla="*/ 0 h 5218420"/>
              <a:gd name="connsiteX1" fmla="*/ 4688723 w 4704765"/>
              <a:gd name="connsiteY1" fmla="*/ 32951 h 5218420"/>
              <a:gd name="connsiteX2" fmla="*/ 4704765 w 4704765"/>
              <a:gd name="connsiteY2" fmla="*/ 5192493 h 5218420"/>
              <a:gd name="connsiteX3" fmla="*/ 0 w 4704765"/>
              <a:gd name="connsiteY3" fmla="*/ 5184472 h 5218420"/>
              <a:gd name="connsiteX4" fmla="*/ 2196901 w 4704765"/>
              <a:gd name="connsiteY4" fmla="*/ 0 h 521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765" h="5218420">
                <a:moveTo>
                  <a:pt x="2196901" y="0"/>
                </a:moveTo>
                <a:lnTo>
                  <a:pt x="4688723" y="32951"/>
                </a:lnTo>
                <a:cubicBezTo>
                  <a:pt x="4694070" y="1752798"/>
                  <a:pt x="4699418" y="3472646"/>
                  <a:pt x="4704765" y="5192493"/>
                </a:cubicBezTo>
                <a:cubicBezTo>
                  <a:pt x="3136510" y="5253987"/>
                  <a:pt x="1568255" y="5187146"/>
                  <a:pt x="0" y="5184472"/>
                </a:cubicBezTo>
                <a:cubicBezTo>
                  <a:pt x="1623216" y="3706556"/>
                  <a:pt x="2061699" y="1248773"/>
                  <a:pt x="2196901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188141-F28D-70B8-5F0E-B23D59FB49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B1DF9611-76C8-548E-B246-7537907F9B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6" y="1206265"/>
            <a:ext cx="5549957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6D54B46D-BE63-962A-4E0D-9148E3E39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296" y="3028636"/>
            <a:ext cx="4583728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3887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een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D06730-CF84-2A81-BE0C-3C92DCEB4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FD518255-BD53-F0D9-E6EB-B3B19FF941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296" y="699530"/>
            <a:ext cx="5892511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23" name="Titre 9">
            <a:extLst>
              <a:ext uri="{FF2B5EF4-FFF2-40B4-BE49-F238E27FC236}">
                <a16:creationId xmlns:a16="http://schemas.microsoft.com/office/drawing/2014/main" id="{74AC64D3-E703-6ECF-24B5-AF5373C3D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5892511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188141-F28D-70B8-5F0E-B23D59FB49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FABC4293-8F51-57F9-22C7-2151B2A53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7" y="1206265"/>
            <a:ext cx="5620790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C44010B-2A91-2227-CCE9-ED8A4A3702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295" y="3028636"/>
            <a:ext cx="4642229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7180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54047" y="1290919"/>
            <a:ext cx="5105518" cy="3470574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6418235"/>
              <a:gd name="connsiteY0" fmla="*/ 0 h 5168076"/>
              <a:gd name="connsiteX1" fmla="*/ 4688723 w 6418235"/>
              <a:gd name="connsiteY1" fmla="*/ 0 h 5168076"/>
              <a:gd name="connsiteX2" fmla="*/ 6418235 w 6418235"/>
              <a:gd name="connsiteY2" fmla="*/ 5134829 h 5168076"/>
              <a:gd name="connsiteX3" fmla="*/ 0 w 6418235"/>
              <a:gd name="connsiteY3" fmla="*/ 5151521 h 5168076"/>
              <a:gd name="connsiteX4" fmla="*/ 2229853 w 6418235"/>
              <a:gd name="connsiteY4" fmla="*/ 0 h 5168076"/>
              <a:gd name="connsiteX0" fmla="*/ 2229853 w 6435836"/>
              <a:gd name="connsiteY0" fmla="*/ 0 h 5168076"/>
              <a:gd name="connsiteX1" fmla="*/ 6435145 w 6435836"/>
              <a:gd name="connsiteY1" fmla="*/ 0 h 5168076"/>
              <a:gd name="connsiteX2" fmla="*/ 6418235 w 6435836"/>
              <a:gd name="connsiteY2" fmla="*/ 5134829 h 5168076"/>
              <a:gd name="connsiteX3" fmla="*/ 0 w 6435836"/>
              <a:gd name="connsiteY3" fmla="*/ 5151521 h 5168076"/>
              <a:gd name="connsiteX4" fmla="*/ 2229853 w 6435836"/>
              <a:gd name="connsiteY4" fmla="*/ 0 h 5168076"/>
              <a:gd name="connsiteX0" fmla="*/ 678406 w 4884389"/>
              <a:gd name="connsiteY0" fmla="*/ 0 h 5171664"/>
              <a:gd name="connsiteX1" fmla="*/ 4883698 w 4884389"/>
              <a:gd name="connsiteY1" fmla="*/ 0 h 5171664"/>
              <a:gd name="connsiteX2" fmla="*/ 4866788 w 4884389"/>
              <a:gd name="connsiteY2" fmla="*/ 5134829 h 5171664"/>
              <a:gd name="connsiteX3" fmla="*/ 0 w 4884389"/>
              <a:gd name="connsiteY3" fmla="*/ 5160189 h 5171664"/>
              <a:gd name="connsiteX4" fmla="*/ 678406 w 4884389"/>
              <a:gd name="connsiteY4" fmla="*/ 0 h 5171664"/>
              <a:gd name="connsiteX0" fmla="*/ 947092 w 5153075"/>
              <a:gd name="connsiteY0" fmla="*/ 0 h 5140765"/>
              <a:gd name="connsiteX1" fmla="*/ 5152384 w 5153075"/>
              <a:gd name="connsiteY1" fmla="*/ 0 h 5140765"/>
              <a:gd name="connsiteX2" fmla="*/ 5135474 w 5153075"/>
              <a:gd name="connsiteY2" fmla="*/ 5134829 h 5140765"/>
              <a:gd name="connsiteX3" fmla="*/ 0 w 5153075"/>
              <a:gd name="connsiteY3" fmla="*/ 4757159 h 5140765"/>
              <a:gd name="connsiteX4" fmla="*/ 947092 w 5153075"/>
              <a:gd name="connsiteY4" fmla="*/ 0 h 5140765"/>
              <a:gd name="connsiteX0" fmla="*/ 947092 w 5152870"/>
              <a:gd name="connsiteY0" fmla="*/ 0 h 4785564"/>
              <a:gd name="connsiteX1" fmla="*/ 5152384 w 5152870"/>
              <a:gd name="connsiteY1" fmla="*/ 0 h 4785564"/>
              <a:gd name="connsiteX2" fmla="*/ 5122473 w 5152870"/>
              <a:gd name="connsiteY2" fmla="*/ 4757802 h 4785564"/>
              <a:gd name="connsiteX3" fmla="*/ 0 w 5152870"/>
              <a:gd name="connsiteY3" fmla="*/ 4757159 h 4785564"/>
              <a:gd name="connsiteX4" fmla="*/ 947092 w 5152870"/>
              <a:gd name="connsiteY4" fmla="*/ 0 h 4785564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870"/>
              <a:gd name="connsiteY0" fmla="*/ 0 h 4757802"/>
              <a:gd name="connsiteX1" fmla="*/ 5152384 w 5152870"/>
              <a:gd name="connsiteY1" fmla="*/ 0 h 4757802"/>
              <a:gd name="connsiteX2" fmla="*/ 5122473 w 5152870"/>
              <a:gd name="connsiteY2" fmla="*/ 4757802 h 4757802"/>
              <a:gd name="connsiteX3" fmla="*/ 0 w 5152870"/>
              <a:gd name="connsiteY3" fmla="*/ 4757159 h 4757802"/>
              <a:gd name="connsiteX4" fmla="*/ 947092 w 5152870"/>
              <a:gd name="connsiteY4" fmla="*/ 0 h 4757802"/>
              <a:gd name="connsiteX0" fmla="*/ 947092 w 5152504"/>
              <a:gd name="connsiteY0" fmla="*/ 0 h 4762136"/>
              <a:gd name="connsiteX1" fmla="*/ 5152384 w 5152504"/>
              <a:gd name="connsiteY1" fmla="*/ 0 h 4762136"/>
              <a:gd name="connsiteX2" fmla="*/ 4988129 w 5152504"/>
              <a:gd name="connsiteY2" fmla="*/ 4762136 h 4762136"/>
              <a:gd name="connsiteX3" fmla="*/ 0 w 5152504"/>
              <a:gd name="connsiteY3" fmla="*/ 4757159 h 4762136"/>
              <a:gd name="connsiteX4" fmla="*/ 947092 w 5152504"/>
              <a:gd name="connsiteY4" fmla="*/ 0 h 4762136"/>
              <a:gd name="connsiteX0" fmla="*/ 947092 w 5152689"/>
              <a:gd name="connsiteY0" fmla="*/ 0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947092 w 5152689"/>
              <a:gd name="connsiteY4" fmla="*/ 0 h 4766470"/>
              <a:gd name="connsiteX0" fmla="*/ 1982834 w 5152689"/>
              <a:gd name="connsiteY0" fmla="*/ 1854802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1982834 w 5152689"/>
              <a:gd name="connsiteY4" fmla="*/ 1854802 h 4766470"/>
              <a:gd name="connsiteX0" fmla="*/ 1519133 w 5152689"/>
              <a:gd name="connsiteY0" fmla="*/ 1759462 h 4766470"/>
              <a:gd name="connsiteX1" fmla="*/ 5152384 w 5152689"/>
              <a:gd name="connsiteY1" fmla="*/ 0 h 4766470"/>
              <a:gd name="connsiteX2" fmla="*/ 5096470 w 5152689"/>
              <a:gd name="connsiteY2" fmla="*/ 4766470 h 4766470"/>
              <a:gd name="connsiteX3" fmla="*/ 0 w 5152689"/>
              <a:gd name="connsiteY3" fmla="*/ 4757159 h 4766470"/>
              <a:gd name="connsiteX4" fmla="*/ 1519133 w 5152689"/>
              <a:gd name="connsiteY4" fmla="*/ 1759462 h 4766470"/>
              <a:gd name="connsiteX0" fmla="*/ 1519133 w 5135455"/>
              <a:gd name="connsiteY0" fmla="*/ 0 h 3007008"/>
              <a:gd name="connsiteX1" fmla="*/ 5135049 w 5135455"/>
              <a:gd name="connsiteY1" fmla="*/ 4333 h 3007008"/>
              <a:gd name="connsiteX2" fmla="*/ 5096470 w 5135455"/>
              <a:gd name="connsiteY2" fmla="*/ 3007008 h 3007008"/>
              <a:gd name="connsiteX3" fmla="*/ 0 w 5135455"/>
              <a:gd name="connsiteY3" fmla="*/ 2997697 h 3007008"/>
              <a:gd name="connsiteX4" fmla="*/ 1519133 w 5135455"/>
              <a:gd name="connsiteY4" fmla="*/ 0 h 3007008"/>
              <a:gd name="connsiteX0" fmla="*/ 1519133 w 5096470"/>
              <a:gd name="connsiteY0" fmla="*/ 13001 h 3020009"/>
              <a:gd name="connsiteX1" fmla="*/ 5091712 w 5096470"/>
              <a:gd name="connsiteY1" fmla="*/ 0 h 3020009"/>
              <a:gd name="connsiteX2" fmla="*/ 5096470 w 5096470"/>
              <a:gd name="connsiteY2" fmla="*/ 3020009 h 3020009"/>
              <a:gd name="connsiteX3" fmla="*/ 0 w 5096470"/>
              <a:gd name="connsiteY3" fmla="*/ 3010698 h 3020009"/>
              <a:gd name="connsiteX4" fmla="*/ 1519133 w 5096470"/>
              <a:gd name="connsiteY4" fmla="*/ 13001 h 3020009"/>
              <a:gd name="connsiteX0" fmla="*/ 1519133 w 5097640"/>
              <a:gd name="connsiteY0" fmla="*/ 0 h 3007008"/>
              <a:gd name="connsiteX1" fmla="*/ 5096046 w 5097640"/>
              <a:gd name="connsiteY1" fmla="*/ 151678 h 3007008"/>
              <a:gd name="connsiteX2" fmla="*/ 5096470 w 5097640"/>
              <a:gd name="connsiteY2" fmla="*/ 3007008 h 3007008"/>
              <a:gd name="connsiteX3" fmla="*/ 0 w 5097640"/>
              <a:gd name="connsiteY3" fmla="*/ 2997697 h 3007008"/>
              <a:gd name="connsiteX4" fmla="*/ 1519133 w 5097640"/>
              <a:gd name="connsiteY4" fmla="*/ 0 h 3007008"/>
              <a:gd name="connsiteX0" fmla="*/ 1519133 w 5096470"/>
              <a:gd name="connsiteY0" fmla="*/ 0 h 3007008"/>
              <a:gd name="connsiteX1" fmla="*/ 5087379 w 5096470"/>
              <a:gd name="connsiteY1" fmla="*/ 0 h 3007008"/>
              <a:gd name="connsiteX2" fmla="*/ 5096470 w 5096470"/>
              <a:gd name="connsiteY2" fmla="*/ 3007008 h 3007008"/>
              <a:gd name="connsiteX3" fmla="*/ 0 w 5096470"/>
              <a:gd name="connsiteY3" fmla="*/ 2997697 h 3007008"/>
              <a:gd name="connsiteX4" fmla="*/ 1519133 w 5096470"/>
              <a:gd name="connsiteY4" fmla="*/ 0 h 3007008"/>
              <a:gd name="connsiteX0" fmla="*/ 1519133 w 5096470"/>
              <a:gd name="connsiteY0" fmla="*/ 0 h 3007008"/>
              <a:gd name="connsiteX1" fmla="*/ 5087379 w 5096470"/>
              <a:gd name="connsiteY1" fmla="*/ 0 h 3007008"/>
              <a:gd name="connsiteX2" fmla="*/ 5096470 w 5096470"/>
              <a:gd name="connsiteY2" fmla="*/ 3007008 h 3007008"/>
              <a:gd name="connsiteX3" fmla="*/ 0 w 5096470"/>
              <a:gd name="connsiteY3" fmla="*/ 2997697 h 3007008"/>
              <a:gd name="connsiteX4" fmla="*/ 1519133 w 5096470"/>
              <a:gd name="connsiteY4" fmla="*/ 0 h 3007008"/>
              <a:gd name="connsiteX0" fmla="*/ 1545135 w 5122472"/>
              <a:gd name="connsiteY0" fmla="*/ 0 h 3015032"/>
              <a:gd name="connsiteX1" fmla="*/ 5113381 w 5122472"/>
              <a:gd name="connsiteY1" fmla="*/ 0 h 3015032"/>
              <a:gd name="connsiteX2" fmla="*/ 5122472 w 5122472"/>
              <a:gd name="connsiteY2" fmla="*/ 3007008 h 3015032"/>
              <a:gd name="connsiteX3" fmla="*/ 0 w 5122472"/>
              <a:gd name="connsiteY3" fmla="*/ 3015032 h 3015032"/>
              <a:gd name="connsiteX4" fmla="*/ 1545135 w 5122472"/>
              <a:gd name="connsiteY4" fmla="*/ 0 h 3015032"/>
              <a:gd name="connsiteX0" fmla="*/ 1549469 w 5126806"/>
              <a:gd name="connsiteY0" fmla="*/ 0 h 3007008"/>
              <a:gd name="connsiteX1" fmla="*/ 5117715 w 5126806"/>
              <a:gd name="connsiteY1" fmla="*/ 0 h 3007008"/>
              <a:gd name="connsiteX2" fmla="*/ 5126806 w 5126806"/>
              <a:gd name="connsiteY2" fmla="*/ 3007008 h 3007008"/>
              <a:gd name="connsiteX3" fmla="*/ 0 w 5126806"/>
              <a:gd name="connsiteY3" fmla="*/ 3006365 h 3007008"/>
              <a:gd name="connsiteX4" fmla="*/ 1549469 w 5126806"/>
              <a:gd name="connsiteY4" fmla="*/ 0 h 3007008"/>
              <a:gd name="connsiteX0" fmla="*/ 1523467 w 5100804"/>
              <a:gd name="connsiteY0" fmla="*/ 0 h 3075703"/>
              <a:gd name="connsiteX1" fmla="*/ 5091713 w 5100804"/>
              <a:gd name="connsiteY1" fmla="*/ 0 h 3075703"/>
              <a:gd name="connsiteX2" fmla="*/ 5100804 w 5100804"/>
              <a:gd name="connsiteY2" fmla="*/ 3007008 h 3075703"/>
              <a:gd name="connsiteX3" fmla="*/ 0 w 5100804"/>
              <a:gd name="connsiteY3" fmla="*/ 3075703 h 3075703"/>
              <a:gd name="connsiteX4" fmla="*/ 1523467 w 5100804"/>
              <a:gd name="connsiteY4" fmla="*/ 0 h 3075703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092136"/>
              <a:gd name="connsiteY0" fmla="*/ 0 h 3010699"/>
              <a:gd name="connsiteX1" fmla="*/ 5083045 w 5092136"/>
              <a:gd name="connsiteY1" fmla="*/ 0 h 3010699"/>
              <a:gd name="connsiteX2" fmla="*/ 5092136 w 5092136"/>
              <a:gd name="connsiteY2" fmla="*/ 3007008 h 3010699"/>
              <a:gd name="connsiteX3" fmla="*/ 0 w 5092136"/>
              <a:gd name="connsiteY3" fmla="*/ 3010699 h 3010699"/>
              <a:gd name="connsiteX4" fmla="*/ 1514799 w 5092136"/>
              <a:gd name="connsiteY4" fmla="*/ 0 h 3010699"/>
              <a:gd name="connsiteX0" fmla="*/ 1514799 w 5105518"/>
              <a:gd name="connsiteY0" fmla="*/ 0 h 3010699"/>
              <a:gd name="connsiteX1" fmla="*/ 5104714 w 5105518"/>
              <a:gd name="connsiteY1" fmla="*/ 0 h 3010699"/>
              <a:gd name="connsiteX2" fmla="*/ 5092136 w 5105518"/>
              <a:gd name="connsiteY2" fmla="*/ 3007008 h 3010699"/>
              <a:gd name="connsiteX3" fmla="*/ 0 w 5105518"/>
              <a:gd name="connsiteY3" fmla="*/ 3010699 h 3010699"/>
              <a:gd name="connsiteX4" fmla="*/ 1514799 w 5105518"/>
              <a:gd name="connsiteY4" fmla="*/ 0 h 301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518" h="3010699">
                <a:moveTo>
                  <a:pt x="1514799" y="0"/>
                </a:moveTo>
                <a:lnTo>
                  <a:pt x="5104714" y="0"/>
                </a:lnTo>
                <a:cubicBezTo>
                  <a:pt x="5110061" y="1719847"/>
                  <a:pt x="5086789" y="1287161"/>
                  <a:pt x="5092136" y="3007008"/>
                </a:cubicBezTo>
                <a:lnTo>
                  <a:pt x="0" y="3010699"/>
                </a:lnTo>
                <a:cubicBezTo>
                  <a:pt x="851436" y="1955725"/>
                  <a:pt x="1077570" y="1346964"/>
                  <a:pt x="1514799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5E87CC2-E0CD-A20E-B14A-BA0B0361B7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9761365B-C3FE-5AA6-F795-A8C8A56EA0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6" y="699530"/>
            <a:ext cx="5892511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9" name="Titre 9">
            <a:extLst>
              <a:ext uri="{FF2B5EF4-FFF2-40B4-BE49-F238E27FC236}">
                <a16:creationId xmlns:a16="http://schemas.microsoft.com/office/drawing/2014/main" id="{3515865F-B81B-3B0D-370B-F1F17762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5892511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8FFC51-3A80-45C8-A378-2F256E16D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EE670E73-7A33-F72A-4E8B-9E02B232F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7" y="1206265"/>
            <a:ext cx="4506768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229F53C3-0385-A25A-5D0B-8E86FF2B3D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296" y="3028636"/>
            <a:ext cx="3722154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0957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55277" y="1"/>
            <a:ext cx="4696744" cy="5183244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688723"/>
              <a:gd name="connsiteY0" fmla="*/ 0 h 5171225"/>
              <a:gd name="connsiteX1" fmla="*/ 4688723 w 4688723"/>
              <a:gd name="connsiteY1" fmla="*/ 0 h 5171225"/>
              <a:gd name="connsiteX2" fmla="*/ 4688723 w 4688723"/>
              <a:gd name="connsiteY2" fmla="*/ 5143500 h 5171225"/>
              <a:gd name="connsiteX3" fmla="*/ 0 w 4688723"/>
              <a:gd name="connsiteY3" fmla="*/ 5151521 h 5171225"/>
              <a:gd name="connsiteX4" fmla="*/ 2229853 w 4688723"/>
              <a:gd name="connsiteY4" fmla="*/ 0 h 5171225"/>
              <a:gd name="connsiteX0" fmla="*/ 2229853 w 4728828"/>
              <a:gd name="connsiteY0" fmla="*/ 0 h 5246040"/>
              <a:gd name="connsiteX1" fmla="*/ 4688723 w 4728828"/>
              <a:gd name="connsiteY1" fmla="*/ 0 h 5246040"/>
              <a:gd name="connsiteX2" fmla="*/ 4728828 w 4728828"/>
              <a:gd name="connsiteY2" fmla="*/ 5231731 h 5246040"/>
              <a:gd name="connsiteX3" fmla="*/ 0 w 4728828"/>
              <a:gd name="connsiteY3" fmla="*/ 5151521 h 5246040"/>
              <a:gd name="connsiteX4" fmla="*/ 2229853 w 4728828"/>
              <a:gd name="connsiteY4" fmla="*/ 0 h 524604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536323 w 4688723"/>
              <a:gd name="connsiteY2" fmla="*/ 5023184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696744"/>
              <a:gd name="connsiteY0" fmla="*/ 0 h 5183244"/>
              <a:gd name="connsiteX1" fmla="*/ 4688723 w 4696744"/>
              <a:gd name="connsiteY1" fmla="*/ 0 h 5183244"/>
              <a:gd name="connsiteX2" fmla="*/ 4696744 w 4696744"/>
              <a:gd name="connsiteY2" fmla="*/ 5159542 h 5183244"/>
              <a:gd name="connsiteX3" fmla="*/ 0 w 4696744"/>
              <a:gd name="connsiteY3" fmla="*/ 5151521 h 5183244"/>
              <a:gd name="connsiteX4" fmla="*/ 2229853 w 4696744"/>
              <a:gd name="connsiteY4" fmla="*/ 0 h 518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6744" h="5183244">
                <a:moveTo>
                  <a:pt x="2229853" y="0"/>
                </a:moveTo>
                <a:lnTo>
                  <a:pt x="4688723" y="0"/>
                </a:lnTo>
                <a:cubicBezTo>
                  <a:pt x="4691397" y="1719847"/>
                  <a:pt x="4694070" y="3439695"/>
                  <a:pt x="4696744" y="5159542"/>
                </a:cubicBezTo>
                <a:cubicBezTo>
                  <a:pt x="3149878" y="5218363"/>
                  <a:pt x="1562908" y="5148847"/>
                  <a:pt x="0" y="5151521"/>
                </a:cubicBezTo>
                <a:cubicBezTo>
                  <a:pt x="1713832" y="3624179"/>
                  <a:pt x="2152316" y="861595"/>
                  <a:pt x="222985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sp>
        <p:nvSpPr>
          <p:cNvPr id="6" name="Espace réservé du texte 17">
            <a:extLst>
              <a:ext uri="{FF2B5EF4-FFF2-40B4-BE49-F238E27FC236}">
                <a16:creationId xmlns:a16="http://schemas.microsoft.com/office/drawing/2014/main" id="{5993B776-86B2-1569-5296-47F47D51A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296" y="699530"/>
            <a:ext cx="5892511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9" name="Titre 9">
            <a:extLst>
              <a:ext uri="{FF2B5EF4-FFF2-40B4-BE49-F238E27FC236}">
                <a16:creationId xmlns:a16="http://schemas.microsoft.com/office/drawing/2014/main" id="{7D46A67B-97C5-5D7F-0F5C-E001DB5D5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5892511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701A61F-E5A0-821D-55DA-0AAF57B3E66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EF66166F-8E8D-CBDA-15AF-F9F6D20BC8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7" y="1206265"/>
            <a:ext cx="5363214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E5DB0F4-2167-0B9F-4777-2D21F47ACC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296" y="3028636"/>
            <a:ext cx="4429496" cy="173655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0478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B5946F02-558D-4238-63DA-D7552B27E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8238"/>
            <a:ext cx="9141291" cy="51435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3" y="301075"/>
            <a:ext cx="7501508" cy="451889"/>
          </a:xfrm>
          <a:prstGeom prst="rect">
            <a:avLst/>
          </a:prstGeom>
        </p:spPr>
        <p:txBody>
          <a:bodyPr lIns="90000"/>
          <a:lstStyle>
            <a:lvl1pPr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Content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4012" y="1276025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5" name="Espace réservé du texte 17">
            <a:extLst>
              <a:ext uri="{FF2B5EF4-FFF2-40B4-BE49-F238E27FC236}">
                <a16:creationId xmlns:a16="http://schemas.microsoft.com/office/drawing/2014/main" id="{35EEA0CD-C951-608C-E555-A879BEE8C0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4011" y="2116270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6" name="Espace réservé du texte 17">
            <a:extLst>
              <a:ext uri="{FF2B5EF4-FFF2-40B4-BE49-F238E27FC236}">
                <a16:creationId xmlns:a16="http://schemas.microsoft.com/office/drawing/2014/main" id="{9F83F9FE-E51A-05FC-0528-50372A7857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3415" y="2972991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A812A212-2FEC-8D9A-D0F0-40AE380F1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53414" y="3787750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3" name="Espace réservé du texte 17">
            <a:extLst>
              <a:ext uri="{FF2B5EF4-FFF2-40B4-BE49-F238E27FC236}">
                <a16:creationId xmlns:a16="http://schemas.microsoft.com/office/drawing/2014/main" id="{D57971CF-F2C6-7761-58F4-459C1EEEEA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0070" y="1298894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B06A4281-CE94-E1C2-F8CE-CEE0AA7E5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0071" y="1541363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6" name="Espace réservé du texte 17">
            <a:extLst>
              <a:ext uri="{FF2B5EF4-FFF2-40B4-BE49-F238E27FC236}">
                <a16:creationId xmlns:a16="http://schemas.microsoft.com/office/drawing/2014/main" id="{20354282-D183-F8BB-E7C6-2D0ED3ED31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068" y="2151757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3FC62F0A-762B-F481-0EAB-7C7390A045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0069" y="2394226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E3ECD84A-94D5-9F79-6A41-3B748FD6E0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9467" y="3015603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BFFB670F-69E1-7E8B-D3E5-6F93E1B650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9468" y="3258072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17">
            <a:extLst>
              <a:ext uri="{FF2B5EF4-FFF2-40B4-BE49-F238E27FC236}">
                <a16:creationId xmlns:a16="http://schemas.microsoft.com/office/drawing/2014/main" id="{4E0BFE38-34CD-0D9E-6C8F-EAA1BE2A26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19467" y="3824691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AF7665AB-C536-097E-04B4-7A687D9BA3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19468" y="4067160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8" name="Espace réservé du pied de page 10">
            <a:extLst>
              <a:ext uri="{FF2B5EF4-FFF2-40B4-BE49-F238E27FC236}">
                <a16:creationId xmlns:a16="http://schemas.microsoft.com/office/drawing/2014/main" id="{4D9CDB41-63E6-932C-0B5C-3DFCD70789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3894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66952" y="0"/>
            <a:ext cx="6435836" cy="5168076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6418235"/>
              <a:gd name="connsiteY0" fmla="*/ 0 h 5168076"/>
              <a:gd name="connsiteX1" fmla="*/ 4688723 w 6418235"/>
              <a:gd name="connsiteY1" fmla="*/ 0 h 5168076"/>
              <a:gd name="connsiteX2" fmla="*/ 6418235 w 6418235"/>
              <a:gd name="connsiteY2" fmla="*/ 5134829 h 5168076"/>
              <a:gd name="connsiteX3" fmla="*/ 0 w 6418235"/>
              <a:gd name="connsiteY3" fmla="*/ 5151521 h 5168076"/>
              <a:gd name="connsiteX4" fmla="*/ 2229853 w 6418235"/>
              <a:gd name="connsiteY4" fmla="*/ 0 h 5168076"/>
              <a:gd name="connsiteX0" fmla="*/ 2229853 w 6435836"/>
              <a:gd name="connsiteY0" fmla="*/ 0 h 5168076"/>
              <a:gd name="connsiteX1" fmla="*/ 6435145 w 6435836"/>
              <a:gd name="connsiteY1" fmla="*/ 0 h 5168076"/>
              <a:gd name="connsiteX2" fmla="*/ 6418235 w 6435836"/>
              <a:gd name="connsiteY2" fmla="*/ 5134829 h 5168076"/>
              <a:gd name="connsiteX3" fmla="*/ 0 w 6435836"/>
              <a:gd name="connsiteY3" fmla="*/ 5151521 h 5168076"/>
              <a:gd name="connsiteX4" fmla="*/ 2229853 w 6435836"/>
              <a:gd name="connsiteY4" fmla="*/ 0 h 516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5836" h="5168076">
                <a:moveTo>
                  <a:pt x="2229853" y="0"/>
                </a:moveTo>
                <a:lnTo>
                  <a:pt x="6435145" y="0"/>
                </a:lnTo>
                <a:cubicBezTo>
                  <a:pt x="6440492" y="1719847"/>
                  <a:pt x="6412888" y="3414982"/>
                  <a:pt x="6418235" y="5134829"/>
                </a:cubicBezTo>
                <a:cubicBezTo>
                  <a:pt x="4849980" y="5196323"/>
                  <a:pt x="1568255" y="5154195"/>
                  <a:pt x="0" y="5151521"/>
                </a:cubicBezTo>
                <a:cubicBezTo>
                  <a:pt x="1713832" y="3624179"/>
                  <a:pt x="2152316" y="861595"/>
                  <a:pt x="222985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sp>
        <p:nvSpPr>
          <p:cNvPr id="5" name="Espace réservé du texte 17">
            <a:extLst>
              <a:ext uri="{FF2B5EF4-FFF2-40B4-BE49-F238E27FC236}">
                <a16:creationId xmlns:a16="http://schemas.microsoft.com/office/drawing/2014/main" id="{D73E9AE7-4399-D63F-AEF0-43C94D85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296" y="699530"/>
            <a:ext cx="4121593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7" name="Titre 9">
            <a:extLst>
              <a:ext uri="{FF2B5EF4-FFF2-40B4-BE49-F238E27FC236}">
                <a16:creationId xmlns:a16="http://schemas.microsoft.com/office/drawing/2014/main" id="{387DEEA2-765F-9AF8-FA78-C35154370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218174"/>
            <a:ext cx="4121593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02F944-67F3-F27F-BA72-8A465B2948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A353AEE3-E30B-C3C5-AB81-570E6C637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97" y="1206265"/>
            <a:ext cx="3785552" cy="142746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F5DDA639-EF6B-6E7B-7FF2-9DE8C0D6DE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297" y="2687402"/>
            <a:ext cx="2948424" cy="182664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975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A14E97-AB1C-AC28-AFB7-007ED53CE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4355BE-1F0E-0E9C-D47A-6398D20267DA}"/>
              </a:ext>
            </a:extLst>
          </p:cNvPr>
          <p:cNvSpPr txBox="1"/>
          <p:nvPr userDrawn="1"/>
        </p:nvSpPr>
        <p:spPr>
          <a:xfrm>
            <a:off x="0" y="1971584"/>
            <a:ext cx="914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7200" err="1">
                <a:solidFill>
                  <a:schemeClr val="bg2"/>
                </a:solidFill>
              </a:rPr>
              <a:t>Thank</a:t>
            </a:r>
            <a:r>
              <a:rPr lang="fr-FR" sz="7200">
                <a:solidFill>
                  <a:schemeClr val="bg2"/>
                </a:solidFill>
              </a:rPr>
              <a:t> </a:t>
            </a:r>
            <a:r>
              <a:rPr lang="fr-FR" sz="7200" err="1">
                <a:solidFill>
                  <a:schemeClr val="bg2"/>
                </a:solidFill>
              </a:rPr>
              <a:t>you</a:t>
            </a:r>
            <a:endParaRPr lang="fr-FR" sz="7200" b="1" kern="1200">
              <a:solidFill>
                <a:schemeClr val="bg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33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F1EF19-9218-B30D-DDC3-9847D4138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AF93ACA-FAE8-D60A-BA96-D24BC238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581" y="3480885"/>
            <a:ext cx="7402286" cy="2370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Contact 1: Name First </a:t>
            </a:r>
            <a:r>
              <a:rPr lang="fr-FR" err="1"/>
              <a:t>name</a:t>
            </a:r>
            <a:r>
              <a:rPr lang="fr-FR"/>
              <a:t> / Phone – e-mail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DD4A1B35-5384-2009-6B3E-F8D54F0694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858" y="3728910"/>
            <a:ext cx="7402286" cy="2370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Contact 2: Name First </a:t>
            </a:r>
            <a:r>
              <a:rPr lang="fr-FR" err="1"/>
              <a:t>name</a:t>
            </a:r>
            <a:r>
              <a:rPr lang="fr-FR"/>
              <a:t> / Phone – e-mail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E63ECC-BA41-9D7A-0DBF-9D040F506AAD}"/>
              </a:ext>
            </a:extLst>
          </p:cNvPr>
          <p:cNvSpPr txBox="1"/>
          <p:nvPr userDrawn="1"/>
        </p:nvSpPr>
        <p:spPr>
          <a:xfrm>
            <a:off x="3976452" y="3131335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>
                <a:solidFill>
                  <a:schemeClr val="bg1"/>
                </a:solidFill>
              </a:rPr>
              <a:t>Contacts</a:t>
            </a:r>
            <a:endParaRPr lang="fr-FR" sz="1600" b="1" kern="120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23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tive +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9" descr="comparison |">
            <a:extLst>
              <a:ext uri="{FF2B5EF4-FFF2-40B4-BE49-F238E27FC236}">
                <a16:creationId xmlns:a16="http://schemas.microsoft.com/office/drawing/2014/main" id="{8B1FF798-1A66-95DA-194A-998F70541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74" y="693797"/>
            <a:ext cx="2735836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Comparatif |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0272" y="719925"/>
            <a:ext cx="4833399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Produit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TITRE DU CHAPITRE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0FE12477-B299-F8BB-A2B3-2186E63BA7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7886700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Ajouter du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657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9" descr="comparison |">
            <a:extLst>
              <a:ext uri="{FF2B5EF4-FFF2-40B4-BE49-F238E27FC236}">
                <a16:creationId xmlns:a16="http://schemas.microsoft.com/office/drawing/2014/main" id="{8B1FF798-1A66-95DA-194A-998F70541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74" y="693797"/>
            <a:ext cx="2735836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Produit |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2237" y="728238"/>
            <a:ext cx="4833399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Info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TITRE DU CHAPITRE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B280C0A8-9A2E-40F7-F508-1A95D3F0DA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6048" y="1356432"/>
            <a:ext cx="5707417" cy="341058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 anchorCtr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B525A5-5C1D-47FB-D8F5-18EAD3B42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00719" y="3419250"/>
            <a:ext cx="1202767" cy="1728583"/>
          </a:xfrm>
          <a:prstGeom prst="rect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F2BD796A-3AAA-0213-B2F2-6AA550FED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2142" y="1356431"/>
            <a:ext cx="1768129" cy="3410582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800"/>
              </a:spcBef>
              <a:spcAft>
                <a:spcPts val="400"/>
              </a:spcAft>
              <a:defRPr sz="10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8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324000" indent="-171450">
              <a:buFont typeface="Police système Courant"/>
              <a:buChar char="–"/>
              <a:defRPr sz="1000">
                <a:solidFill>
                  <a:schemeClr val="tx1"/>
                </a:solidFill>
              </a:defRPr>
            </a:lvl3pPr>
            <a:lvl4pPr marL="504000">
              <a:defRPr sz="1000">
                <a:solidFill>
                  <a:schemeClr val="tx1"/>
                </a:solidFill>
              </a:defRPr>
            </a:lvl4pPr>
            <a:lvl5pPr marL="684000">
              <a:defRPr sz="1000">
                <a:solidFill>
                  <a:schemeClr val="tx1"/>
                </a:solidFill>
              </a:defRPr>
            </a:lvl5pPr>
          </a:lstStyle>
          <a:p>
            <a:pPr lvl="1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862519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 +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TITRE DU CHAPITRE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4167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 +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BA603A-74A2-B977-03EE-73AB8EDEF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5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+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TITRE DU CHAPITRE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7" name="Titre 9">
            <a:extLst>
              <a:ext uri="{FF2B5EF4-FFF2-40B4-BE49-F238E27FC236}">
                <a16:creationId xmlns:a16="http://schemas.microsoft.com/office/drawing/2014/main" id="{827BB8CF-535C-DF2F-6A57-F770E8162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7398945" cy="451889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7886700" cy="45306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4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DAECA47-4B89-F4D4-AF78-3302D0C6EF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7886700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  <a:lvl6pPr marL="2000250" indent="-285750">
              <a:buFont typeface="Arial" panose="020B0604020202020204" pitchFamily="34" charset="0"/>
              <a:buChar char="•"/>
              <a:defRPr/>
            </a:lvl6pPr>
          </a:lstStyle>
          <a:p>
            <a:pPr lvl="0"/>
            <a:r>
              <a:rPr lang="fr-FR"/>
              <a:t>Ajouter du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6193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9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5270446-1EB7-2C7D-5320-DB0E208E0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05B5424-845D-B17A-4BAC-C252FD428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3255" y="1998306"/>
            <a:ext cx="6030520" cy="611863"/>
          </a:xfrm>
          <a:prstGeom prst="rect">
            <a:avLst/>
          </a:prstGeom>
        </p:spPr>
        <p:txBody>
          <a:bodyPr anchor="ctr" anchorCtr="0"/>
          <a:lstStyle>
            <a:lvl1pPr algn="l">
              <a:defRPr sz="23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584B56F-EC70-4F1A-09A6-751AD65894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83" y="1847038"/>
            <a:ext cx="1480457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7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58653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B5946F02-558D-4238-63DA-D7552B27E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8238"/>
            <a:ext cx="9141291" cy="51435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3" y="301075"/>
            <a:ext cx="7501508" cy="451889"/>
          </a:xfrm>
          <a:prstGeom prst="rect">
            <a:avLst/>
          </a:prstGeom>
        </p:spPr>
        <p:txBody>
          <a:bodyPr lIns="90000"/>
          <a:lstStyle>
            <a:lvl1pPr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Content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115" y="1289339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5" name="Espace réservé du texte 17">
            <a:extLst>
              <a:ext uri="{FF2B5EF4-FFF2-40B4-BE49-F238E27FC236}">
                <a16:creationId xmlns:a16="http://schemas.microsoft.com/office/drawing/2014/main" id="{35EEA0CD-C951-608C-E555-A879BEE8C0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114" y="2129584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6" name="Espace réservé du texte 17">
            <a:extLst>
              <a:ext uri="{FF2B5EF4-FFF2-40B4-BE49-F238E27FC236}">
                <a16:creationId xmlns:a16="http://schemas.microsoft.com/office/drawing/2014/main" id="{9F83F9FE-E51A-05FC-0528-50372A7857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2518" y="2986305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A812A212-2FEC-8D9A-D0F0-40AE380F1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517" y="3801064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C1EF4A87-C48D-77B1-A82B-1362D7D2D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7933" y="1289339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4F2D9C26-B53C-7CE3-5D96-8CFFA311C6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07933" y="2987849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1" name="Espace réservé du texte 17">
            <a:extLst>
              <a:ext uri="{FF2B5EF4-FFF2-40B4-BE49-F238E27FC236}">
                <a16:creationId xmlns:a16="http://schemas.microsoft.com/office/drawing/2014/main" id="{018B7A50-8A63-3F78-190F-97B6B102B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3214" y="2129583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BFE5B774-8322-818E-05C9-DB9FA3C92B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2015" y="3801063"/>
            <a:ext cx="641943" cy="4530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3" name="Espace réservé du texte 17">
            <a:extLst>
              <a:ext uri="{FF2B5EF4-FFF2-40B4-BE49-F238E27FC236}">
                <a16:creationId xmlns:a16="http://schemas.microsoft.com/office/drawing/2014/main" id="{D57971CF-F2C6-7761-58F4-459C1EEEEA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9173" y="1312208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B06A4281-CE94-E1C2-F8CE-CEE0AA7E5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9174" y="1554677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6" name="Espace réservé du texte 17">
            <a:extLst>
              <a:ext uri="{FF2B5EF4-FFF2-40B4-BE49-F238E27FC236}">
                <a16:creationId xmlns:a16="http://schemas.microsoft.com/office/drawing/2014/main" id="{20354282-D183-F8BB-E7C6-2D0ED3ED31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9171" y="2165071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3FC62F0A-762B-F481-0EAB-7C7390A045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69172" y="2407540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E3ECD84A-94D5-9F79-6A41-3B748FD6E0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8570" y="3028917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BFFB670F-69E1-7E8B-D3E5-6F93E1B650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68571" y="3271386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du texte 17">
            <a:extLst>
              <a:ext uri="{FF2B5EF4-FFF2-40B4-BE49-F238E27FC236}">
                <a16:creationId xmlns:a16="http://schemas.microsoft.com/office/drawing/2014/main" id="{4E0BFE38-34CD-0D9E-6C8F-EAA1BE2A26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68570" y="3838005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AF7665AB-C536-097E-04B4-7A687D9BA3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68571" y="4080474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3" name="Espace réservé du texte 17">
            <a:extLst>
              <a:ext uri="{FF2B5EF4-FFF2-40B4-BE49-F238E27FC236}">
                <a16:creationId xmlns:a16="http://schemas.microsoft.com/office/drawing/2014/main" id="{AC577DEF-8ED8-FA13-967E-4D39A9861C0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3979" y="1327078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4" name="Espace réservé du texte 17">
            <a:extLst>
              <a:ext uri="{FF2B5EF4-FFF2-40B4-BE49-F238E27FC236}">
                <a16:creationId xmlns:a16="http://schemas.microsoft.com/office/drawing/2014/main" id="{F639F67D-FC12-D00B-E9B3-D7DF52B03D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63980" y="1569547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4C60A3C8-3CAD-238B-89CB-A64F87496F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55741" y="2164263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B8C3E9DA-4D2F-9A94-24DD-DC46FC50C2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55742" y="2406732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7" name="Espace réservé du texte 17">
            <a:extLst>
              <a:ext uri="{FF2B5EF4-FFF2-40B4-BE49-F238E27FC236}">
                <a16:creationId xmlns:a16="http://schemas.microsoft.com/office/drawing/2014/main" id="{D68C692D-23A9-0656-FAA4-8AF71068B0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63979" y="3025915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A1EBD3B1-1842-892A-461E-0D86781727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3980" y="3268384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960E7186-6F47-20E0-9B23-6D1972F786B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51005" y="3842382"/>
            <a:ext cx="3402825" cy="244743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l">
              <a:defRPr sz="1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290F728F-AAE7-3CFA-3DC7-A79283E2CE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51006" y="4084851"/>
            <a:ext cx="3402826" cy="561517"/>
          </a:xfrm>
          <a:prstGeom prst="rect">
            <a:avLst/>
          </a:prstGeom>
        </p:spPr>
        <p:txBody>
          <a:bodyPr lIns="0" tIns="36000" rIns="90000">
            <a:noAutofit/>
          </a:bodyPr>
          <a:lstStyle>
            <a:lvl1pPr marL="72000" marR="0" indent="-72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4" name="Espace réservé du pied de page 10">
            <a:extLst>
              <a:ext uri="{FF2B5EF4-FFF2-40B4-BE49-F238E27FC236}">
                <a16:creationId xmlns:a16="http://schemas.microsoft.com/office/drawing/2014/main" id="{060240B4-55C6-65AF-CB38-AEC3E3543C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0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01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034F9FE-340E-47B4-F688-9999C06ED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7886700" cy="342254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re 9">
            <a:extLst>
              <a:ext uri="{FF2B5EF4-FFF2-40B4-BE49-F238E27FC236}">
                <a16:creationId xmlns:a16="http://schemas.microsoft.com/office/drawing/2014/main" id="{827BB8CF-535C-DF2F-6A57-F770E8162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7886700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90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05B5424-845D-B17A-4BAC-C252FD428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3255" y="2178480"/>
            <a:ext cx="6030520" cy="611863"/>
          </a:xfrm>
          <a:prstGeom prst="rect">
            <a:avLst/>
          </a:prstGeom>
        </p:spPr>
        <p:txBody>
          <a:bodyPr anchor="b" anchorCtr="0"/>
          <a:lstStyle>
            <a:lvl1pPr algn="l">
              <a:defRPr sz="23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chapter</a:t>
            </a:r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584B56F-EC70-4F1A-09A6-751AD65894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83" y="1847038"/>
            <a:ext cx="1480457" cy="914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270446-1EB7-2C7D-5320-DB0E208E0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p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7" name="Titre 9">
            <a:extLst>
              <a:ext uri="{FF2B5EF4-FFF2-40B4-BE49-F238E27FC236}">
                <a16:creationId xmlns:a16="http://schemas.microsoft.com/office/drawing/2014/main" id="{827BB8CF-535C-DF2F-6A57-F770E8162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7886700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DAECA47-4B89-F4D4-AF78-3302D0C6EF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7886700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3945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pter +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7" name="Titre 9">
            <a:extLst>
              <a:ext uri="{FF2B5EF4-FFF2-40B4-BE49-F238E27FC236}">
                <a16:creationId xmlns:a16="http://schemas.microsoft.com/office/drawing/2014/main" id="{827BB8CF-535C-DF2F-6A57-F770E8162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7398945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AD9B158-2A83-D51A-4AD0-61860FA93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6" y="1108108"/>
            <a:ext cx="7886700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9592BD4-B42D-00B3-7BC4-55BB0C1E1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5957" y="1733156"/>
            <a:ext cx="354227" cy="354227"/>
          </a:xfrm>
          <a:prstGeom prst="rect">
            <a:avLst/>
          </a:prstGeom>
        </p:spPr>
      </p:pic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DAECA47-4B89-F4D4-AF78-3302D0C6EF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5259661" cy="342254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5" descr="Text&#10;Text&#10;Text">
            <a:extLst>
              <a:ext uri="{FF2B5EF4-FFF2-40B4-BE49-F238E27FC236}">
                <a16:creationId xmlns:a16="http://schemas.microsoft.com/office/drawing/2014/main" id="{44414C35-E800-AD56-0F46-8D46FF8E6C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957" y="2094979"/>
            <a:ext cx="2648073" cy="2393138"/>
          </a:xfrm>
          <a:prstGeom prst="rect">
            <a:avLst/>
          </a:prstGeom>
          <a:solidFill>
            <a:srgbClr val="8C979E"/>
          </a:solidFill>
        </p:spPr>
        <p:txBody>
          <a:bodyPr lIns="180000" tIns="180000" rIns="180000" bIns="18000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Police système Courant"/>
              <a:buChar char="●"/>
              <a:defRPr sz="1000" b="0">
                <a:solidFill>
                  <a:schemeClr val="bg2"/>
                </a:solidFill>
                <a:latin typeface="+mn-lt"/>
              </a:defRPr>
            </a:lvl1pPr>
            <a:lvl2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2pPr>
            <a:lvl3pPr marL="188550" indent="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None/>
              <a:defRPr sz="1000" b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4pPr>
            <a:lvl5pPr marL="360000" indent="-171450">
              <a:lnSpc>
                <a:spcPct val="100000"/>
              </a:lnSpc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5pPr>
            <a:lvl6pPr marL="360000" indent="-17145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Helvetica Neue" panose="02000503000000020004" pitchFamily="2" charset="0"/>
              <a:buChar char="⁃"/>
              <a:defRPr sz="1000" b="0">
                <a:solidFill>
                  <a:schemeClr val="bg2"/>
                </a:solidFill>
                <a:latin typeface="+mn-lt"/>
              </a:defRPr>
            </a:lvl6pPr>
          </a:lstStyle>
          <a:p>
            <a:pPr lvl="0"/>
            <a:r>
              <a:rPr lang="fr-FR" err="1"/>
              <a:t>Text</a:t>
            </a:r>
            <a:endParaRPr lang="fr-FR"/>
          </a:p>
          <a:p>
            <a:pPr lvl="0"/>
            <a:r>
              <a:rPr lang="fr-FR" err="1"/>
              <a:t>Text</a:t>
            </a:r>
            <a:endParaRPr lang="fr-FR"/>
          </a:p>
          <a:p>
            <a:pPr lvl="0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37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duct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9" descr="comparison |">
            <a:extLst>
              <a:ext uri="{FF2B5EF4-FFF2-40B4-BE49-F238E27FC236}">
                <a16:creationId xmlns:a16="http://schemas.microsoft.com/office/drawing/2014/main" id="{8B1FF798-1A66-95DA-194A-998F70541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65" y="661602"/>
            <a:ext cx="2624562" cy="358285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Product |Info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C792A-0199-82EB-514D-7A0FF304A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5241" y="-4418"/>
            <a:ext cx="1048000" cy="842648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F2510C7-ED3B-F9B6-0798-0E7FD04C35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 err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FC7E96-DB2C-8F95-1B21-E34FF0E9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8" y="85834"/>
            <a:ext cx="7754483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A9D27899-353A-BA87-94E2-4412BAC4F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AA527-35BB-199B-3890-B0529FF8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B280C0A8-9A2E-40F7-F508-1A95D3F0DA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6048" y="1356432"/>
            <a:ext cx="5707417" cy="341058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 anchorCtr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B525A5-5C1D-47FB-D8F5-18EAD3B42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00719" y="3419250"/>
            <a:ext cx="1202767" cy="1728583"/>
          </a:xfrm>
          <a:prstGeom prst="rect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F2BD796A-3AAA-0213-B2F2-6AA550FED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2142" y="1356431"/>
            <a:ext cx="1768129" cy="3410582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800"/>
              </a:spcBef>
              <a:spcAft>
                <a:spcPts val="400"/>
              </a:spcAft>
              <a:defRPr sz="10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8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324000" indent="-171450">
              <a:buFont typeface="Police système Courant"/>
              <a:buChar char="–"/>
              <a:defRPr sz="1000">
                <a:solidFill>
                  <a:schemeClr val="tx1"/>
                </a:solidFill>
              </a:defRPr>
            </a:lvl3pPr>
            <a:lvl4pPr marL="504000">
              <a:defRPr sz="1000">
                <a:solidFill>
                  <a:schemeClr val="tx1"/>
                </a:solidFill>
              </a:defRPr>
            </a:lvl4pPr>
            <a:lvl5pPr marL="684000">
              <a:defRPr sz="1000">
                <a:solidFill>
                  <a:schemeClr val="tx1"/>
                </a:solidFill>
              </a:defRPr>
            </a:lvl5pPr>
          </a:lstStyle>
          <a:p>
            <a:pPr lvl="1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45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D06730-CF84-2A81-BE0C-3C92DCEB4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74B1BE-D2D2-9397-DA5C-2CBBE731C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7EF18D9-016D-05B4-3B0C-55DE5A1430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6721" y="-32951"/>
            <a:ext cx="4704765" cy="5218420"/>
          </a:xfrm>
          <a:custGeom>
            <a:avLst/>
            <a:gdLst>
              <a:gd name="connsiteX0" fmla="*/ 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0 w 5370512"/>
              <a:gd name="connsiteY4" fmla="*/ 0 h 5143500"/>
              <a:gd name="connsiteX0" fmla="*/ 2895600 w 5370512"/>
              <a:gd name="connsiteY0" fmla="*/ 0 h 5143500"/>
              <a:gd name="connsiteX1" fmla="*/ 5370512 w 5370512"/>
              <a:gd name="connsiteY1" fmla="*/ 0 h 5143500"/>
              <a:gd name="connsiteX2" fmla="*/ 5370512 w 5370512"/>
              <a:gd name="connsiteY2" fmla="*/ 5143500 h 5143500"/>
              <a:gd name="connsiteX3" fmla="*/ 0 w 5370512"/>
              <a:gd name="connsiteY3" fmla="*/ 5143500 h 5143500"/>
              <a:gd name="connsiteX4" fmla="*/ 2895600 w 537051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05790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05790 w 4680702"/>
              <a:gd name="connsiteY4" fmla="*/ 0 h 5143500"/>
              <a:gd name="connsiteX0" fmla="*/ 2221832 w 4680702"/>
              <a:gd name="connsiteY0" fmla="*/ 0 h 5143500"/>
              <a:gd name="connsiteX1" fmla="*/ 4680702 w 4680702"/>
              <a:gd name="connsiteY1" fmla="*/ 0 h 5143500"/>
              <a:gd name="connsiteX2" fmla="*/ 4680702 w 4680702"/>
              <a:gd name="connsiteY2" fmla="*/ 5143500 h 5143500"/>
              <a:gd name="connsiteX3" fmla="*/ 0 w 4680702"/>
              <a:gd name="connsiteY3" fmla="*/ 5135479 h 5143500"/>
              <a:gd name="connsiteX4" fmla="*/ 2221832 w 4680702"/>
              <a:gd name="connsiteY4" fmla="*/ 0 h 5143500"/>
              <a:gd name="connsiteX0" fmla="*/ 2229853 w 4688723"/>
              <a:gd name="connsiteY0" fmla="*/ 0 h 5151521"/>
              <a:gd name="connsiteX1" fmla="*/ 4688723 w 4688723"/>
              <a:gd name="connsiteY1" fmla="*/ 0 h 5151521"/>
              <a:gd name="connsiteX2" fmla="*/ 4688723 w 4688723"/>
              <a:gd name="connsiteY2" fmla="*/ 5143500 h 5151521"/>
              <a:gd name="connsiteX3" fmla="*/ 0 w 4688723"/>
              <a:gd name="connsiteY3" fmla="*/ 5151521 h 5151521"/>
              <a:gd name="connsiteX4" fmla="*/ 2229853 w 4688723"/>
              <a:gd name="connsiteY4" fmla="*/ 0 h 5151521"/>
              <a:gd name="connsiteX0" fmla="*/ 2229853 w 4728828"/>
              <a:gd name="connsiteY0" fmla="*/ 0 h 5199647"/>
              <a:gd name="connsiteX1" fmla="*/ 4688723 w 4728828"/>
              <a:gd name="connsiteY1" fmla="*/ 0 h 5199647"/>
              <a:gd name="connsiteX2" fmla="*/ 4728828 w 4728828"/>
              <a:gd name="connsiteY2" fmla="*/ 5199647 h 5199647"/>
              <a:gd name="connsiteX3" fmla="*/ 0 w 4728828"/>
              <a:gd name="connsiteY3" fmla="*/ 5151521 h 5199647"/>
              <a:gd name="connsiteX4" fmla="*/ 2229853 w 4728828"/>
              <a:gd name="connsiteY4" fmla="*/ 0 h 5199647"/>
              <a:gd name="connsiteX0" fmla="*/ 2229853 w 4688723"/>
              <a:gd name="connsiteY0" fmla="*/ 0 h 5167563"/>
              <a:gd name="connsiteX1" fmla="*/ 4688723 w 4688723"/>
              <a:gd name="connsiteY1" fmla="*/ 0 h 5167563"/>
              <a:gd name="connsiteX2" fmla="*/ 4688723 w 4688723"/>
              <a:gd name="connsiteY2" fmla="*/ 5167563 h 5167563"/>
              <a:gd name="connsiteX3" fmla="*/ 0 w 4688723"/>
              <a:gd name="connsiteY3" fmla="*/ 5151521 h 5167563"/>
              <a:gd name="connsiteX4" fmla="*/ 2229853 w 4688723"/>
              <a:gd name="connsiteY4" fmla="*/ 0 h 5167563"/>
              <a:gd name="connsiteX0" fmla="*/ 2229853 w 4760912"/>
              <a:gd name="connsiteY0" fmla="*/ 0 h 5231731"/>
              <a:gd name="connsiteX1" fmla="*/ 4688723 w 4760912"/>
              <a:gd name="connsiteY1" fmla="*/ 0 h 5231731"/>
              <a:gd name="connsiteX2" fmla="*/ 4760912 w 4760912"/>
              <a:gd name="connsiteY2" fmla="*/ 5231731 h 5231731"/>
              <a:gd name="connsiteX3" fmla="*/ 0 w 4760912"/>
              <a:gd name="connsiteY3" fmla="*/ 5151521 h 5231731"/>
              <a:gd name="connsiteX4" fmla="*/ 2229853 w 4760912"/>
              <a:gd name="connsiteY4" fmla="*/ 0 h 5231731"/>
              <a:gd name="connsiteX0" fmla="*/ 2229853 w 4704765"/>
              <a:gd name="connsiteY0" fmla="*/ 0 h 5159542"/>
              <a:gd name="connsiteX1" fmla="*/ 4688723 w 4704765"/>
              <a:gd name="connsiteY1" fmla="*/ 0 h 5159542"/>
              <a:gd name="connsiteX2" fmla="*/ 4704765 w 4704765"/>
              <a:gd name="connsiteY2" fmla="*/ 5159542 h 5159542"/>
              <a:gd name="connsiteX3" fmla="*/ 0 w 4704765"/>
              <a:gd name="connsiteY3" fmla="*/ 5151521 h 5159542"/>
              <a:gd name="connsiteX4" fmla="*/ 2229853 w 4704765"/>
              <a:gd name="connsiteY4" fmla="*/ 0 h 5159542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229853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229853 w 4704765"/>
              <a:gd name="connsiteY4" fmla="*/ 0 h 5185469"/>
              <a:gd name="connsiteX0" fmla="*/ 2518177 w 4704765"/>
              <a:gd name="connsiteY0" fmla="*/ 0 h 5185469"/>
              <a:gd name="connsiteX1" fmla="*/ 4688723 w 4704765"/>
              <a:gd name="connsiteY1" fmla="*/ 0 h 5185469"/>
              <a:gd name="connsiteX2" fmla="*/ 4704765 w 4704765"/>
              <a:gd name="connsiteY2" fmla="*/ 5159542 h 5185469"/>
              <a:gd name="connsiteX3" fmla="*/ 0 w 4704765"/>
              <a:gd name="connsiteY3" fmla="*/ 5151521 h 5185469"/>
              <a:gd name="connsiteX4" fmla="*/ 2518177 w 4704765"/>
              <a:gd name="connsiteY4" fmla="*/ 0 h 5185469"/>
              <a:gd name="connsiteX0" fmla="*/ 2196901 w 4704765"/>
              <a:gd name="connsiteY0" fmla="*/ 0 h 5218420"/>
              <a:gd name="connsiteX1" fmla="*/ 4688723 w 4704765"/>
              <a:gd name="connsiteY1" fmla="*/ 32951 h 5218420"/>
              <a:gd name="connsiteX2" fmla="*/ 4704765 w 4704765"/>
              <a:gd name="connsiteY2" fmla="*/ 5192493 h 5218420"/>
              <a:gd name="connsiteX3" fmla="*/ 0 w 4704765"/>
              <a:gd name="connsiteY3" fmla="*/ 5184472 h 5218420"/>
              <a:gd name="connsiteX4" fmla="*/ 2196901 w 4704765"/>
              <a:gd name="connsiteY4" fmla="*/ 0 h 5218420"/>
              <a:gd name="connsiteX0" fmla="*/ 2196901 w 4704765"/>
              <a:gd name="connsiteY0" fmla="*/ 0 h 5218420"/>
              <a:gd name="connsiteX1" fmla="*/ 4688723 w 4704765"/>
              <a:gd name="connsiteY1" fmla="*/ 32951 h 5218420"/>
              <a:gd name="connsiteX2" fmla="*/ 4704765 w 4704765"/>
              <a:gd name="connsiteY2" fmla="*/ 5192493 h 5218420"/>
              <a:gd name="connsiteX3" fmla="*/ 0 w 4704765"/>
              <a:gd name="connsiteY3" fmla="*/ 5184472 h 5218420"/>
              <a:gd name="connsiteX4" fmla="*/ 2196901 w 4704765"/>
              <a:gd name="connsiteY4" fmla="*/ 0 h 521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765" h="5218420">
                <a:moveTo>
                  <a:pt x="2196901" y="0"/>
                </a:moveTo>
                <a:lnTo>
                  <a:pt x="4688723" y="32951"/>
                </a:lnTo>
                <a:cubicBezTo>
                  <a:pt x="4694070" y="1752798"/>
                  <a:pt x="4699418" y="3472646"/>
                  <a:pt x="4704765" y="5192493"/>
                </a:cubicBezTo>
                <a:cubicBezTo>
                  <a:pt x="3136510" y="5253987"/>
                  <a:pt x="1568255" y="5187146"/>
                  <a:pt x="0" y="5184472"/>
                </a:cubicBezTo>
                <a:cubicBezTo>
                  <a:pt x="1623216" y="3706556"/>
                  <a:pt x="2061699" y="1248773"/>
                  <a:pt x="2196901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 sz="8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an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46749-4002-E44B-009D-86607CF204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9" y="85834"/>
            <a:ext cx="6239504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08E2F8-134B-A178-033D-BFAC35CC64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94D78D-98DD-EAF9-0B5F-6461FE003E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5883966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7" y="1108108"/>
            <a:ext cx="5883966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4313761C-1CC5-3CFF-304D-9EA88CAEE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5388972" cy="168118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F76188C-DC6A-03F8-B786-A6AADD7E8E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5" y="3367847"/>
            <a:ext cx="4455613" cy="133938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379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een curv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D06730-CF84-2A81-BE0C-3C92DCEB4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74B1BE-D2D2-9397-DA5C-2CBBE731C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43" y="141867"/>
            <a:ext cx="93084" cy="24622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46749-4002-E44B-009D-86607CF204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59" y="85834"/>
            <a:ext cx="6239504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800" b="0"/>
              <a:t>CHAPTER TITLE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08E2F8-134B-A178-033D-BFAC35CC64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2231286" y="2477348"/>
            <a:ext cx="5057666" cy="274637"/>
          </a:xfrm>
        </p:spPr>
        <p:txBody>
          <a:bodyPr/>
          <a:lstStyle/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94D78D-98DD-EAF9-0B5F-6461FE003E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76" y="87876"/>
            <a:ext cx="378916" cy="3582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9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b="0"/>
              <a:t>xx</a:t>
            </a:r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A0E521-4E5F-0F22-A755-FCD72C766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296" y="656219"/>
            <a:ext cx="5883966" cy="45188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67B13A2-B6D5-E86B-7B3D-99DFF98A0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297" y="1108108"/>
            <a:ext cx="5883966" cy="4530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E90B0B61-5D34-1C81-F6C7-8FBFD2BDE2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296" y="1635125"/>
            <a:ext cx="5388972" cy="168118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C7B1A410-C66E-8F3C-2871-26121D558A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295" y="3367847"/>
            <a:ext cx="4455613" cy="133938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 sz="1200" b="0">
                <a:solidFill>
                  <a:schemeClr val="tx1"/>
                </a:solidFill>
              </a:defRPr>
            </a:lvl1pPr>
            <a:lvl2pPr marL="171450" indent="-171450">
              <a:buClr>
                <a:schemeClr val="accent1"/>
              </a:buClr>
              <a:buFont typeface="Police système Courant"/>
              <a:buChar char="●"/>
              <a:defRPr sz="1200">
                <a:solidFill>
                  <a:schemeClr val="tx1"/>
                </a:solidFill>
              </a:defRPr>
            </a:lvl2pPr>
            <a:lvl3pPr marL="324000" indent="-171450">
              <a:buFont typeface="Police système Courant"/>
              <a:buChar char="–"/>
              <a:defRPr sz="1200">
                <a:solidFill>
                  <a:schemeClr val="tx1"/>
                </a:solidFill>
              </a:defRPr>
            </a:lvl3pPr>
            <a:lvl4pPr marL="504000">
              <a:defRPr sz="1200">
                <a:solidFill>
                  <a:schemeClr val="tx1"/>
                </a:solidFill>
              </a:defRPr>
            </a:lvl4pPr>
            <a:lvl5pPr marL="6840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1251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54BE2C87-1435-A528-9DA3-480C551CB0EF}"/>
              </a:ext>
            </a:extLst>
          </p:cNvPr>
          <p:cNvSpPr txBox="1">
            <a:spLocks/>
          </p:cNvSpPr>
          <p:nvPr userDrawn="1"/>
        </p:nvSpPr>
        <p:spPr>
          <a:xfrm>
            <a:off x="7041996" y="481640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BFB39D-071D-C344-98E6-0E564EEAF155}" type="slidenum">
              <a:rPr lang="fr-FR" sz="800" smtClean="0">
                <a:solidFill>
                  <a:schemeClr val="bg1"/>
                </a:solidFill>
              </a:rPr>
              <a:pPr/>
              <a:t>‹N°›</a:t>
            </a:fld>
            <a:endParaRPr lang="fr-FR" sz="800">
              <a:solidFill>
                <a:schemeClr val="bg1"/>
              </a:solidFill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F74D4A0-C9B8-49A6-DC69-9FDB3FB24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227820" y="2480814"/>
            <a:ext cx="50507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b="1">
                <a:solidFill>
                  <a:schemeClr val="bg1"/>
                </a:solidFill>
              </a:rPr>
              <a:t>Sames</a:t>
            </a:r>
            <a:r>
              <a:rPr lang="fr-FR">
                <a:solidFill>
                  <a:schemeClr val="accent1"/>
                </a:solidFill>
              </a:rPr>
              <a:t>  </a:t>
            </a:r>
            <a:r>
              <a:rPr lang="fr-FR"/>
              <a:t>|</a:t>
            </a:r>
            <a:r>
              <a:rPr lang="fr-FR">
                <a:solidFill>
                  <a:schemeClr val="accent1"/>
                </a:solidFill>
              </a:rPr>
              <a:t>  </a:t>
            </a:r>
            <a:fld id="{1BF14B7C-4F71-D649-A016-97EC908B1CFB}" type="datetimeFigureOut">
              <a:rPr lang="fr-FR" smtClean="0">
                <a:solidFill>
                  <a:schemeClr val="accent1"/>
                </a:solidFill>
              </a:rPr>
              <a:pPr/>
              <a:t>09/10/2023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4624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29" r:id="rId2"/>
    <p:sldLayoutId id="2147483719" r:id="rId3"/>
    <p:sldLayoutId id="2147483726" r:id="rId4"/>
    <p:sldLayoutId id="2147483742" r:id="rId5"/>
    <p:sldLayoutId id="2147483733" r:id="rId6"/>
    <p:sldLayoutId id="2147483736" r:id="rId7"/>
    <p:sldLayoutId id="2147483715" r:id="rId8"/>
    <p:sldLayoutId id="2147483746" r:id="rId9"/>
    <p:sldLayoutId id="2147483737" r:id="rId10"/>
    <p:sldLayoutId id="2147483713" r:id="rId11"/>
    <p:sldLayoutId id="2147483717" r:id="rId12"/>
    <p:sldLayoutId id="2147483720" r:id="rId13"/>
    <p:sldLayoutId id="2147483744" r:id="rId14"/>
    <p:sldLayoutId id="2147483740" r:id="rId15"/>
    <p:sldLayoutId id="2147483716" r:id="rId16"/>
    <p:sldLayoutId id="2147483747" r:id="rId17"/>
    <p:sldLayoutId id="2147483738" r:id="rId18"/>
    <p:sldLayoutId id="2147483714" r:id="rId19"/>
    <p:sldLayoutId id="2147483718" r:id="rId20"/>
    <p:sldLayoutId id="2147483727" r:id="rId21"/>
    <p:sldLayoutId id="2147483730" r:id="rId22"/>
    <p:sldLayoutId id="2147483748" r:id="rId23"/>
    <p:sldLayoutId id="2147483749" r:id="rId24"/>
    <p:sldLayoutId id="2147483750" r:id="rId25"/>
    <p:sldLayoutId id="2147483753" r:id="rId26"/>
    <p:sldLayoutId id="2147483751" r:id="rId27"/>
    <p:sldLayoutId id="2147483754" r:id="rId28"/>
    <p:sldLayoutId id="2147483755" r:id="rId29"/>
    <p:sldLayoutId id="2147483756" r:id="rId30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200"/>
        </a:spcBef>
        <a:spcAft>
          <a:spcPts val="8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0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Verdana" panose="020B0604030504040204" pitchFamily="34" charset="0"/>
        <a:buChar char="•"/>
        <a:defRPr sz="105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3240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Verdana" panose="020B0604030504040204" pitchFamily="34" charset="0"/>
        <a:buChar char="–"/>
        <a:defRPr sz="1050" kern="1200">
          <a:solidFill>
            <a:schemeClr val="bg1"/>
          </a:solidFill>
          <a:latin typeface="+mn-lt"/>
          <a:ea typeface="+mn-ea"/>
          <a:cs typeface="+mn-cs"/>
        </a:defRPr>
      </a:lvl4pPr>
      <a:lvl5pPr marL="53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Verdana" panose="020B0604030504040204" pitchFamily="34" charset="0"/>
        <a:buChar char="–"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7145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37.png"/><Relationship Id="rId4" Type="http://schemas.openxmlformats.org/officeDocument/2006/relationships/image" Target="../media/image5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dA6AwyYytQ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youtu.be/_Fhb-ZczQKc" TargetMode="External"/><Relationship Id="rId5" Type="http://schemas.openxmlformats.org/officeDocument/2006/relationships/hyperlink" Target="https://youtu.be/xxCVb6MkpXY" TargetMode="Externa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chart" Target="../charts/chart2.xml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2" Type="http://schemas.openxmlformats.org/officeDocument/2006/relationships/image" Target="../media/image87.jpe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8.jpe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4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F46DF25-22F2-0E76-31A8-BF7E9C9D0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Automotive Business Focus</a:t>
            </a:r>
          </a:p>
          <a:p>
            <a:r>
              <a:rPr lang="fr-FR"/>
              <a:t>2023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556908E-799B-281B-5B17-5E2834CD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270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C82DC0-AD51-824F-7E2F-15692545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F1B0E4-7869-C531-2489-21C7B488D26A}"/>
              </a:ext>
            </a:extLst>
          </p:cNvPr>
          <p:cNvSpPr txBox="1"/>
          <p:nvPr/>
        </p:nvSpPr>
        <p:spPr>
          <a:xfrm>
            <a:off x="940968" y="744005"/>
            <a:ext cx="4572000" cy="1162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Manual solutions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Automatic and robotic solutions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Pumps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Dosing and mixing systems</a:t>
            </a:r>
            <a:endParaRPr lang="en-US" sz="1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793958-5DCC-950C-FC88-07E2882B2955}"/>
              </a:ext>
            </a:extLst>
          </p:cNvPr>
          <p:cNvSpPr txBox="1"/>
          <p:nvPr/>
        </p:nvSpPr>
        <p:spPr>
          <a:xfrm>
            <a:off x="439798" y="4045552"/>
            <a:ext cx="2603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Since 1925, the technology application that guarantees</a:t>
            </a:r>
            <a:br>
              <a:rPr lang="en-US" sz="1000"/>
            </a:br>
            <a:r>
              <a:rPr lang="en-US" sz="1000"/>
              <a:t>the highest finish.</a:t>
            </a:r>
          </a:p>
          <a:p>
            <a:endParaRPr lang="fr-FR" sz="10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C9F4FE-ECB7-BE81-0BAF-176B8EAC4D8F}"/>
              </a:ext>
            </a:extLst>
          </p:cNvPr>
          <p:cNvSpPr txBox="1"/>
          <p:nvPr/>
        </p:nvSpPr>
        <p:spPr>
          <a:xfrm>
            <a:off x="5955098" y="4045552"/>
            <a:ext cx="2749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Most productive application technology to protect surfaces.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C8B7B9-E127-2232-08B0-33CC4AD79B55}"/>
              </a:ext>
            </a:extLst>
          </p:cNvPr>
          <p:cNvSpPr txBox="1"/>
          <p:nvPr/>
        </p:nvSpPr>
        <p:spPr>
          <a:xfrm>
            <a:off x="3226968" y="4045552"/>
            <a:ext cx="2603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Airmix</a:t>
            </a:r>
            <a:r>
              <a:rPr lang="en-US" sz="1000" b="1" baseline="30000"/>
              <a:t>®</a:t>
            </a:r>
            <a:r>
              <a:rPr lang="en-US" sz="1000" b="1"/>
              <a:t> </a:t>
            </a:r>
            <a:r>
              <a:rPr lang="en-US" sz="1000"/>
              <a:t>creator since 1975,</a:t>
            </a:r>
            <a:br>
              <a:rPr lang="en-US" sz="1000"/>
            </a:br>
            <a:r>
              <a:rPr lang="en-US" sz="1000"/>
              <a:t>the perfect mix between finishing quality and productivity.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A24D3F-BC69-5C55-7011-B42DC8D6BCA4}"/>
              </a:ext>
            </a:extLst>
          </p:cNvPr>
          <p:cNvSpPr txBox="1"/>
          <p:nvPr/>
        </p:nvSpPr>
        <p:spPr>
          <a:xfrm>
            <a:off x="1350678" y="3417549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Airspray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CF4190-04E0-957C-D165-22B7932EF803}"/>
              </a:ext>
            </a:extLst>
          </p:cNvPr>
          <p:cNvSpPr txBox="1"/>
          <p:nvPr/>
        </p:nvSpPr>
        <p:spPr>
          <a:xfrm>
            <a:off x="4092323" y="3417548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Airmix</a:t>
            </a:r>
            <a:r>
              <a:rPr lang="fr-FR" sz="1200" b="1" baseline="30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fr-FR" sz="1200" b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7CD6EEC-829B-186F-9211-97C890829F54}"/>
              </a:ext>
            </a:extLst>
          </p:cNvPr>
          <p:cNvSpPr txBox="1"/>
          <p:nvPr/>
        </p:nvSpPr>
        <p:spPr>
          <a:xfrm>
            <a:off x="6856731" y="3417547"/>
            <a:ext cx="772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Airless</a:t>
            </a:r>
          </a:p>
        </p:txBody>
      </p:sp>
    </p:spTree>
    <p:extLst>
      <p:ext uri="{BB962C8B-B14F-4D97-AF65-F5344CB8AC3E}">
        <p14:creationId xmlns:p14="http://schemas.microsoft.com/office/powerpoint/2010/main" val="390603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A3E16E-A386-8ED5-7AB7-FFA7AE08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9" y="4387476"/>
            <a:ext cx="1335028" cy="529773"/>
          </a:xfrm>
          <a:prstGeom prst="rect">
            <a:avLst/>
          </a:prstGeom>
        </p:spPr>
      </p:pic>
      <p:pic>
        <p:nvPicPr>
          <p:cNvPr id="7" name="Image 6" descr="Une image contenant appareil&#10;&#10;Description générée automatiquement">
            <a:extLst>
              <a:ext uri="{FF2B5EF4-FFF2-40B4-BE49-F238E27FC236}">
                <a16:creationId xmlns:a16="http://schemas.microsoft.com/office/drawing/2014/main" id="{066D2738-ED57-07D0-619B-EBEC7615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702" y="4122268"/>
            <a:ext cx="749378" cy="8874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BCC17C-3E3F-82F8-6998-88ABA26D2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98" y="4094521"/>
            <a:ext cx="1279081" cy="9948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0869DF-C826-0587-288A-DB3A3F558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14" y="2268179"/>
            <a:ext cx="427217" cy="4082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3FFADF-9C60-8E89-0D45-C39422EE9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03" y="2881014"/>
            <a:ext cx="569622" cy="2753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5B53A4-22EE-AC92-2152-6520149D6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027" y="4101149"/>
            <a:ext cx="747346" cy="10423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30B897-EF74-7EF6-121D-952F39481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9451" y="4161571"/>
            <a:ext cx="1721477" cy="860739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D8E4421-11CE-66A7-A689-BB964D85D3E1}"/>
              </a:ext>
            </a:extLst>
          </p:cNvPr>
          <p:cNvCxnSpPr>
            <a:cxnSpLocks/>
          </p:cNvCxnSpPr>
          <p:nvPr/>
        </p:nvCxnSpPr>
        <p:spPr>
          <a:xfrm>
            <a:off x="4961012" y="4224617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A08D39B-3DA8-7568-E323-C7844A1B3EAB}"/>
              </a:ext>
            </a:extLst>
          </p:cNvPr>
          <p:cNvCxnSpPr>
            <a:cxnSpLocks/>
          </p:cNvCxnSpPr>
          <p:nvPr/>
        </p:nvCxnSpPr>
        <p:spPr>
          <a:xfrm>
            <a:off x="6872664" y="4224618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59D8B195-B55A-6D98-06C2-4EFB465D1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710" y="4305864"/>
            <a:ext cx="995974" cy="5721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719EF9-717F-2483-C1AB-C7D72BD77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242" y="1598524"/>
            <a:ext cx="446205" cy="16139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104E65-EDA5-5E15-5C3F-1ED87BCC6B8D}"/>
              </a:ext>
            </a:extLst>
          </p:cNvPr>
          <p:cNvSpPr txBox="1"/>
          <p:nvPr/>
        </p:nvSpPr>
        <p:spPr>
          <a:xfrm>
            <a:off x="1519157" y="1523616"/>
            <a:ext cx="3853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Automatic and robotic solutions</a:t>
            </a:r>
            <a:b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gun or rotary bell atomizer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accent1"/>
              </a:buClr>
            </a:pP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Gear pumps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Quick color change solution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63FF3E-8E52-966E-B737-DDD606FC4F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872" y="1788257"/>
            <a:ext cx="474685" cy="27531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DD0C45C-5DE9-2A8D-07E9-5C9F7865DC5D}"/>
              </a:ext>
            </a:extLst>
          </p:cNvPr>
          <p:cNvSpPr txBox="1"/>
          <p:nvPr/>
        </p:nvSpPr>
        <p:spPr>
          <a:xfrm>
            <a:off x="1838510" y="701804"/>
            <a:ext cx="4721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 coating solutions by rotary bell</a:t>
            </a:r>
            <a:b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atomizer, with and without</a:t>
            </a:r>
          </a:p>
          <a:p>
            <a: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electrostatic since 1946.</a:t>
            </a:r>
          </a:p>
        </p:txBody>
      </p:sp>
      <p:pic>
        <p:nvPicPr>
          <p:cNvPr id="9" name="Image 8" descr="Une image contenant texte, intérieur, lunettes&#10;&#10;Description générée automatiquement">
            <a:extLst>
              <a:ext uri="{FF2B5EF4-FFF2-40B4-BE49-F238E27FC236}">
                <a16:creationId xmlns:a16="http://schemas.microsoft.com/office/drawing/2014/main" id="{86EC729E-E593-4993-767E-BB2383BDC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7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8D2DFD-B1BB-2F53-DE6E-8FA5B68D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BF033FC-7549-FAB3-A77E-09432179990F}"/>
              </a:ext>
            </a:extLst>
          </p:cNvPr>
          <p:cNvSpPr txBox="1"/>
          <p:nvPr/>
        </p:nvSpPr>
        <p:spPr>
          <a:xfrm>
            <a:off x="5154194" y="1653823"/>
            <a:ext cx="184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endParaRPr lang="fr-FR" sz="9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Image 22" descr="Une image contenant outil&#10;&#10;Description générée automatiquement">
            <a:extLst>
              <a:ext uri="{FF2B5EF4-FFF2-40B4-BE49-F238E27FC236}">
                <a16:creationId xmlns:a16="http://schemas.microsoft.com/office/drawing/2014/main" id="{6A5B43CF-44DF-6305-5F56-6860BEAF2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00"/>
          <a:stretch/>
        </p:blipFill>
        <p:spPr>
          <a:xfrm>
            <a:off x="252407" y="4082327"/>
            <a:ext cx="920040" cy="1002059"/>
          </a:xfrm>
          <a:prstGeom prst="rect">
            <a:avLst/>
          </a:prstGeom>
        </p:spPr>
      </p:pic>
      <p:pic>
        <p:nvPicPr>
          <p:cNvPr id="24" name="Image 23" descr="Une image contenant outil&#10;&#10;Description générée automatiquement">
            <a:extLst>
              <a:ext uri="{FF2B5EF4-FFF2-40B4-BE49-F238E27FC236}">
                <a16:creationId xmlns:a16="http://schemas.microsoft.com/office/drawing/2014/main" id="{1CE5F10F-F455-B2E7-33F2-90B93D0FD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403" y="4061079"/>
            <a:ext cx="795752" cy="10020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D8819C5-C9FE-07CF-7649-CBD434B80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729" y="4061082"/>
            <a:ext cx="501588" cy="957576"/>
          </a:xfrm>
          <a:prstGeom prst="rect">
            <a:avLst/>
          </a:prstGeom>
        </p:spPr>
      </p:pic>
      <p:pic>
        <p:nvPicPr>
          <p:cNvPr id="26" name="Image 25" descr="Une image contenant outil, périphérique, fraise&#10;&#10;Description générée automatiquement">
            <a:extLst>
              <a:ext uri="{FF2B5EF4-FFF2-40B4-BE49-F238E27FC236}">
                <a16:creationId xmlns:a16="http://schemas.microsoft.com/office/drawing/2014/main" id="{5157A98D-929D-3A4F-A91C-C102F00A2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585" y="3986630"/>
            <a:ext cx="1258762" cy="101354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3639EE3-3E97-93E5-C17C-A914984A6C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977"/>
          <a:stretch/>
        </p:blipFill>
        <p:spPr>
          <a:xfrm>
            <a:off x="7704970" y="3760291"/>
            <a:ext cx="1060780" cy="1301332"/>
          </a:xfrm>
          <a:prstGeom prst="rect">
            <a:avLst/>
          </a:prstGeom>
        </p:spPr>
      </p:pic>
      <p:pic>
        <p:nvPicPr>
          <p:cNvPr id="29" name="Image 28" descr="Une image contenant texte, trombone, lumière&#10;&#10;Description générée automatiquement">
            <a:extLst>
              <a:ext uri="{FF2B5EF4-FFF2-40B4-BE49-F238E27FC236}">
                <a16:creationId xmlns:a16="http://schemas.microsoft.com/office/drawing/2014/main" id="{6D3B9A43-8CD8-BB7B-0F16-1BD4735CE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501" y="1529741"/>
            <a:ext cx="539948" cy="47764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6E168E-2DF6-16DB-EE68-62A3DF02C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520" y="2156176"/>
            <a:ext cx="259590" cy="45687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3C3756E-2857-CD00-0A32-43C1E4AAA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287" y="2818993"/>
            <a:ext cx="238823" cy="5295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43089D6-1D01-3A76-48F4-CDD8B77A62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0362" y="4240763"/>
            <a:ext cx="800100" cy="7747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A71FB6A-8ABC-A1BA-0FDB-4F29FFCF24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5817" y="4112726"/>
            <a:ext cx="241300" cy="4191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A98C5F4-37D8-683E-C075-E7D210BD7D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4710" y="4137790"/>
            <a:ext cx="533400" cy="952500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4DDA12C-6057-C04B-3ECC-E17FE9D4CA0D}"/>
              </a:ext>
            </a:extLst>
          </p:cNvPr>
          <p:cNvCxnSpPr>
            <a:cxnSpLocks/>
          </p:cNvCxnSpPr>
          <p:nvPr/>
        </p:nvCxnSpPr>
        <p:spPr>
          <a:xfrm>
            <a:off x="1357161" y="4218868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AF8FAF7C-A522-1E64-D2EA-5E5CDB4F4F2D}"/>
              </a:ext>
            </a:extLst>
          </p:cNvPr>
          <p:cNvCxnSpPr>
            <a:cxnSpLocks/>
          </p:cNvCxnSpPr>
          <p:nvPr/>
        </p:nvCxnSpPr>
        <p:spPr>
          <a:xfrm>
            <a:off x="6981727" y="4218370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18D2CAC-8317-E291-C732-ECA80DCFFB49}"/>
              </a:ext>
            </a:extLst>
          </p:cNvPr>
          <p:cNvCxnSpPr>
            <a:cxnSpLocks/>
          </p:cNvCxnSpPr>
          <p:nvPr/>
        </p:nvCxnSpPr>
        <p:spPr>
          <a:xfrm>
            <a:off x="3297233" y="4217813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16A38B-A8B2-0489-52FB-8F6156252843}"/>
              </a:ext>
            </a:extLst>
          </p:cNvPr>
          <p:cNvCxnSpPr>
            <a:cxnSpLocks/>
          </p:cNvCxnSpPr>
          <p:nvPr/>
        </p:nvCxnSpPr>
        <p:spPr>
          <a:xfrm>
            <a:off x="5283357" y="4218868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Une image contenant fraise&#10;&#10;Description générée automatiquement">
            <a:extLst>
              <a:ext uri="{FF2B5EF4-FFF2-40B4-BE49-F238E27FC236}">
                <a16:creationId xmlns:a16="http://schemas.microsoft.com/office/drawing/2014/main" id="{99831B33-8814-E39A-08FE-B9B4F55900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429" y="3966512"/>
            <a:ext cx="1043809" cy="1095144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01D93713-2222-D417-48C3-3950E3EA7AAE}"/>
              </a:ext>
            </a:extLst>
          </p:cNvPr>
          <p:cNvSpPr txBox="1"/>
          <p:nvPr/>
        </p:nvSpPr>
        <p:spPr>
          <a:xfrm>
            <a:off x="1545856" y="1542158"/>
            <a:ext cx="28689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Manual dispensing solutions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Automatic dispensing solutions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Robotic dispensing solutions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Pumping and pressure</a:t>
            </a:r>
            <a:br>
              <a:rPr lang="en-US" sz="1200"/>
            </a:br>
            <a:r>
              <a:rPr lang="en-US" sz="1200"/>
              <a:t>control systems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2K Systems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C0AC5B6-F9B5-F1CD-1F9D-4D3E576F0B68}"/>
              </a:ext>
            </a:extLst>
          </p:cNvPr>
          <p:cNvSpPr txBox="1"/>
          <p:nvPr/>
        </p:nvSpPr>
        <p:spPr>
          <a:xfrm>
            <a:off x="1828886" y="701804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Pumping beyond possible,</a:t>
            </a:r>
            <a:br>
              <a:rPr lang="en-US" sz="1400">
                <a:solidFill>
                  <a:schemeClr val="tx2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apply with extreme precision.</a:t>
            </a:r>
          </a:p>
        </p:txBody>
      </p:sp>
    </p:spTree>
    <p:extLst>
      <p:ext uri="{BB962C8B-B14F-4D97-AF65-F5344CB8AC3E}">
        <p14:creationId xmlns:p14="http://schemas.microsoft.com/office/powerpoint/2010/main" val="207421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BE386AC-8D4F-96CC-6CC1-AFE042DCC267}"/>
              </a:ext>
            </a:extLst>
          </p:cNvPr>
          <p:cNvSpPr txBox="1"/>
          <p:nvPr/>
        </p:nvSpPr>
        <p:spPr>
          <a:xfrm>
            <a:off x="1828886" y="720608"/>
            <a:ext cx="426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Powder coating solutions since 1960,</a:t>
            </a:r>
            <a:br>
              <a:rPr lang="en-US" sz="1400">
                <a:solidFill>
                  <a:schemeClr val="tx2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to meet the highest productivity needs.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72FCA2-A814-8D7D-013E-4668398F8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3270"/>
          <a:stretch/>
        </p:blipFill>
        <p:spPr>
          <a:xfrm>
            <a:off x="7277418" y="3790118"/>
            <a:ext cx="1047098" cy="1264957"/>
          </a:xfrm>
          <a:prstGeom prst="rect">
            <a:avLst/>
          </a:prstGeom>
        </p:spPr>
      </p:pic>
      <p:pic>
        <p:nvPicPr>
          <p:cNvPr id="7" name="Image 6" descr="Une image contenant appareil, sécheuse, outil&#10;&#10;Description générée automatiquement">
            <a:extLst>
              <a:ext uri="{FF2B5EF4-FFF2-40B4-BE49-F238E27FC236}">
                <a16:creationId xmlns:a16="http://schemas.microsoft.com/office/drawing/2014/main" id="{D82F7057-50B4-EEE7-5C83-F47D3FEF6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9"/>
          <a:stretch/>
        </p:blipFill>
        <p:spPr>
          <a:xfrm>
            <a:off x="366577" y="4116947"/>
            <a:ext cx="1285488" cy="9039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9DB1EF-1827-C721-5BAD-BC29A1786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027" y="4145413"/>
            <a:ext cx="1839946" cy="7122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62B8F9-F298-7ACE-4518-2C8E6665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067" y="4145413"/>
            <a:ext cx="925466" cy="9039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1C2020-243F-A863-8B1C-F555C46B8B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29" t="12274" b="7061"/>
          <a:stretch/>
        </p:blipFill>
        <p:spPr>
          <a:xfrm>
            <a:off x="5537527" y="3925071"/>
            <a:ext cx="1297608" cy="11595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44004B-C66A-0C88-C1E2-F553C4E5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28" y="1443382"/>
            <a:ext cx="550635" cy="3797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2D16AB-B47B-83C0-976A-A957ABFA6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77" y="2143308"/>
            <a:ext cx="474685" cy="2753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E3ECD8-119F-A80B-7750-5DC0E409F8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847" y="1942145"/>
            <a:ext cx="446205" cy="1613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57A054-F231-F1F7-75A6-2584184450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277" y="2491827"/>
            <a:ext cx="237343" cy="4082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F0DDF6-42EB-0550-A5DC-E307B7BF0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665" y="3006695"/>
            <a:ext cx="294305" cy="33228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772EF26-010C-1B28-7A72-AC4F9D18D673}"/>
              </a:ext>
            </a:extLst>
          </p:cNvPr>
          <p:cNvCxnSpPr>
            <a:cxnSpLocks/>
          </p:cNvCxnSpPr>
          <p:nvPr/>
        </p:nvCxnSpPr>
        <p:spPr>
          <a:xfrm>
            <a:off x="2018642" y="4224618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AEAECE4-C734-7E9E-7C5B-CE8E1F4C549D}"/>
              </a:ext>
            </a:extLst>
          </p:cNvPr>
          <p:cNvCxnSpPr>
            <a:cxnSpLocks/>
          </p:cNvCxnSpPr>
          <p:nvPr/>
        </p:nvCxnSpPr>
        <p:spPr>
          <a:xfrm>
            <a:off x="7119559" y="4224618"/>
            <a:ext cx="0" cy="796273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713F0BB-44DA-0D1E-DFEF-4AD46337CFC3}"/>
              </a:ext>
            </a:extLst>
          </p:cNvPr>
          <p:cNvSpPr txBox="1"/>
          <p:nvPr/>
        </p:nvSpPr>
        <p:spPr>
          <a:xfrm>
            <a:off x="1545856" y="1447787"/>
            <a:ext cx="35373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Manual solutions</a:t>
            </a:r>
          </a:p>
          <a:p>
            <a:pPr>
              <a:buClr>
                <a:schemeClr val="accent1"/>
              </a:buClr>
            </a:pPr>
            <a:endParaRPr lang="en-US" sz="1400"/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Automatic and robotic solutions</a:t>
            </a:r>
            <a:b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gun or rotary bell atomizer</a:t>
            </a:r>
          </a:p>
          <a:p>
            <a:pPr>
              <a:buClr>
                <a:schemeClr val="accent1"/>
              </a:buClr>
            </a:pPr>
            <a:endParaRPr lang="en-US" sz="1200"/>
          </a:p>
          <a:p>
            <a:pPr>
              <a:buClr>
                <a:schemeClr val="accent1"/>
              </a:buClr>
            </a:pPr>
            <a:endParaRPr lang="en-US" sz="900"/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Control systems</a:t>
            </a:r>
          </a:p>
          <a:p>
            <a:pPr>
              <a:buClr>
                <a:schemeClr val="accent1"/>
              </a:buClr>
            </a:pPr>
            <a:endParaRPr lang="en-US" sz="1600"/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Powder booths</a:t>
            </a:r>
          </a:p>
          <a:p>
            <a:pPr marL="171446" indent="-171446" algn="r" defTabSz="457189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F5FEA6D-D4CE-B3CA-5B7E-E0EA6BFE4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1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270A29-F521-BEF9-E3BE-79F4D3B5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CF69BA-F63A-E4BB-88F4-C0248DC79465}"/>
              </a:ext>
            </a:extLst>
          </p:cNvPr>
          <p:cNvSpPr txBox="1"/>
          <p:nvPr/>
        </p:nvSpPr>
        <p:spPr>
          <a:xfrm>
            <a:off x="1158443" y="1194997"/>
            <a:ext cx="27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Close to you, skilled </a:t>
            </a:r>
            <a:r>
              <a:rPr lang="en-US" sz="1200" b="1" i="1">
                <a:ea typeface="Verdana" panose="020B0604030504040204" pitchFamily="34" charset="0"/>
                <a:cs typeface="Verdana" panose="020B0604030504040204" pitchFamily="34" charset="0"/>
              </a:rPr>
              <a:t>Sames</a:t>
            </a:r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 teams </a:t>
            </a:r>
            <a:r>
              <a:rPr lang="en-US" sz="1200" i="1">
                <a:solidFill>
                  <a:srgbClr val="333333"/>
                </a:solidFill>
                <a:effectLst/>
              </a:rPr>
              <a:t>and a large experienced network of official</a:t>
            </a:r>
            <a:r>
              <a:rPr lang="en-US" sz="1200" i="1">
                <a:solidFill>
                  <a:srgbClr val="333333"/>
                </a:solidFill>
              </a:rPr>
              <a:t> p</a:t>
            </a:r>
            <a:r>
              <a:rPr lang="en-US" sz="1200" i="1">
                <a:solidFill>
                  <a:srgbClr val="333333"/>
                </a:solidFill>
                <a:effectLst/>
              </a:rPr>
              <a:t>artners.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4C5E99-95A8-1DB1-42A1-1DE243182CB8}"/>
              </a:ext>
            </a:extLst>
          </p:cNvPr>
          <p:cNvSpPr txBox="1"/>
          <p:nvPr/>
        </p:nvSpPr>
        <p:spPr>
          <a:xfrm>
            <a:off x="1158443" y="2324177"/>
            <a:ext cx="275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Long lasting repairable products, German and French designed, with a 2-year free warranty for most of our equipment.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9BFD27-97A4-42F3-8058-5D1AE52CD851}"/>
              </a:ext>
            </a:extLst>
          </p:cNvPr>
          <p:cNvSpPr txBox="1"/>
          <p:nvPr/>
        </p:nvSpPr>
        <p:spPr>
          <a:xfrm>
            <a:off x="5186956" y="1923750"/>
            <a:ext cx="32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Efficient and environmentally friendly solutions for your bonding, sealing and painting processes.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CB5C07-AC57-FD95-7170-807B687D0FD5}"/>
              </a:ext>
            </a:extLst>
          </p:cNvPr>
          <p:cNvSpPr txBox="1"/>
          <p:nvPr/>
        </p:nvSpPr>
        <p:spPr>
          <a:xfrm>
            <a:off x="5230564" y="3205000"/>
            <a:ext cx="323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Modular solutions that adapt to your needs and your local requirements.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7413E-EE25-B7CF-077C-E9FB3DAC9E06}"/>
              </a:ext>
            </a:extLst>
          </p:cNvPr>
          <p:cNvSpPr txBox="1"/>
          <p:nvPr/>
        </p:nvSpPr>
        <p:spPr>
          <a:xfrm>
            <a:off x="5230565" y="4318992"/>
            <a:ext cx="260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A culture of partnership and a very long term loyalty.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2A6962-55B3-EFED-68E5-3569B49FD340}"/>
              </a:ext>
            </a:extLst>
          </p:cNvPr>
          <p:cNvSpPr txBox="1"/>
          <p:nvPr/>
        </p:nvSpPr>
        <p:spPr>
          <a:xfrm>
            <a:off x="5186956" y="685670"/>
            <a:ext cx="3302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Services teams &amp; equipment to test the efficiency of our solutions, to audit your installations, to train your teams, to maintain your equipment.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7BDC92-BAB9-D1F2-56A0-0FEF2F87EA17}"/>
              </a:ext>
            </a:extLst>
          </p:cNvPr>
          <p:cNvSpPr txBox="1"/>
          <p:nvPr/>
        </p:nvSpPr>
        <p:spPr>
          <a:xfrm>
            <a:off x="1149569" y="3775673"/>
            <a:ext cx="280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ea typeface="Verdana" panose="020B0604030504040204" pitchFamily="34" charset="0"/>
                <a:cs typeface="Verdana" panose="020B0604030504040204" pitchFamily="34" charset="0"/>
              </a:rPr>
              <a:t>Tested parts and products, assembled by hand, using standardized processes.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B98706-3CEA-B860-9DE8-18FB2444C3AF}"/>
              </a:ext>
            </a:extLst>
          </p:cNvPr>
          <p:cNvSpPr txBox="1"/>
          <p:nvPr/>
        </p:nvSpPr>
        <p:spPr>
          <a:xfrm>
            <a:off x="944090" y="329268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commitments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A26648-8DEC-EC75-779F-2744A9C51191}"/>
              </a:ext>
            </a:extLst>
          </p:cNvPr>
          <p:cNvSpPr txBox="1"/>
          <p:nvPr/>
        </p:nvSpPr>
        <p:spPr>
          <a:xfrm>
            <a:off x="539812" y="1222999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A1BA6B-81A9-3179-3D2E-74F7521E11E0}"/>
              </a:ext>
            </a:extLst>
          </p:cNvPr>
          <p:cNvSpPr txBox="1"/>
          <p:nvPr/>
        </p:nvSpPr>
        <p:spPr>
          <a:xfrm>
            <a:off x="539812" y="2520077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EF9C53-ED4B-99C6-BE49-2CACC8BB2D47}"/>
              </a:ext>
            </a:extLst>
          </p:cNvPr>
          <p:cNvSpPr txBox="1"/>
          <p:nvPr/>
        </p:nvSpPr>
        <p:spPr>
          <a:xfrm>
            <a:off x="539812" y="3795516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3FA148-605E-89EC-6EB5-676E76E709B7}"/>
              </a:ext>
            </a:extLst>
          </p:cNvPr>
          <p:cNvSpPr txBox="1"/>
          <p:nvPr/>
        </p:nvSpPr>
        <p:spPr>
          <a:xfrm>
            <a:off x="4572000" y="866456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3B5C7B-B182-F698-8751-1AB6889B7AAD}"/>
              </a:ext>
            </a:extLst>
          </p:cNvPr>
          <p:cNvSpPr txBox="1"/>
          <p:nvPr/>
        </p:nvSpPr>
        <p:spPr>
          <a:xfrm>
            <a:off x="4572000" y="1971652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5FAFE9-B912-F160-0E03-5D3B5930388C}"/>
              </a:ext>
            </a:extLst>
          </p:cNvPr>
          <p:cNvSpPr txBox="1"/>
          <p:nvPr/>
        </p:nvSpPr>
        <p:spPr>
          <a:xfrm>
            <a:off x="4572000" y="3056734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30E553-878D-6FCB-9403-7667C2C162C2}"/>
              </a:ext>
            </a:extLst>
          </p:cNvPr>
          <p:cNvSpPr txBox="1"/>
          <p:nvPr/>
        </p:nvSpPr>
        <p:spPr>
          <a:xfrm>
            <a:off x="4572000" y="4161675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8864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4BC42B-E254-3710-A619-AE3CCACA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92" y="1080925"/>
            <a:ext cx="4556157" cy="3695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F2162-8D61-492F-FB5C-4B88128D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88" y="684604"/>
            <a:ext cx="1935244" cy="1224000"/>
          </a:xfrm>
          <a:prstGeom prst="rect">
            <a:avLst/>
          </a:prstGeom>
        </p:spPr>
      </p:pic>
      <p:pic>
        <p:nvPicPr>
          <p:cNvPr id="5" name="Image 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36E47013-43F7-B52C-4720-C862105C8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34" y="3392447"/>
            <a:ext cx="2454315" cy="1044000"/>
          </a:xfrm>
          <a:prstGeom prst="rect">
            <a:avLst/>
          </a:prstGeom>
        </p:spPr>
      </p:pic>
      <p:pic>
        <p:nvPicPr>
          <p:cNvPr id="6" name="Image 5" descr="Une image contenant jouet&#10;&#10;Description générée automatiquement">
            <a:extLst>
              <a:ext uri="{FF2B5EF4-FFF2-40B4-BE49-F238E27FC236}">
                <a16:creationId xmlns:a16="http://schemas.microsoft.com/office/drawing/2014/main" id="{B7283239-AB9E-E8FB-E86B-FDDAB6E4E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263" y="1635750"/>
            <a:ext cx="1969791" cy="936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B71827-142C-96F4-2D4C-7065331588C7}"/>
              </a:ext>
            </a:extLst>
          </p:cNvPr>
          <p:cNvSpPr txBox="1"/>
          <p:nvPr/>
        </p:nvSpPr>
        <p:spPr>
          <a:xfrm>
            <a:off x="545453" y="1965250"/>
            <a:ext cx="160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b="1" kern="1200">
                <a:gradFill>
                  <a:gsLst>
                    <a:gs pos="0">
                      <a:srgbClr val="304596"/>
                    </a:gs>
                    <a:gs pos="100000">
                      <a:srgbClr val="00A2AB"/>
                    </a:gs>
                  </a:gsLst>
                  <a:lin ang="0" scaled="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4E9B20-D3A8-7A70-3E81-5F1998AE9AC7}"/>
              </a:ext>
            </a:extLst>
          </p:cNvPr>
          <p:cNvSpPr txBox="1"/>
          <p:nvPr/>
        </p:nvSpPr>
        <p:spPr>
          <a:xfrm>
            <a:off x="441380" y="4468138"/>
            <a:ext cx="160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b="1" kern="1200">
                <a:gradFill>
                  <a:gsLst>
                    <a:gs pos="0">
                      <a:srgbClr val="E9475B"/>
                    </a:gs>
                    <a:gs pos="100000">
                      <a:srgbClr val="F59C38"/>
                    </a:gs>
                  </a:gsLst>
                  <a:lin ang="0" scaled="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LEISURE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D3BC75-EF9D-CD6D-FF70-7ECC62D9A9AE}"/>
              </a:ext>
            </a:extLst>
          </p:cNvPr>
          <p:cNvSpPr txBox="1"/>
          <p:nvPr/>
        </p:nvSpPr>
        <p:spPr>
          <a:xfrm>
            <a:off x="6940406" y="2651878"/>
            <a:ext cx="199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200">
                <a:gradFill>
                  <a:gsLst>
                    <a:gs pos="0">
                      <a:srgbClr val="05AE95"/>
                    </a:gs>
                    <a:gs pos="100000">
                      <a:srgbClr val="86C387"/>
                    </a:gs>
                  </a:gsLst>
                  <a:lin ang="0" scaled="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EQUIPMENT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FE6218-B711-11A8-25D0-C42A332E830E}"/>
              </a:ext>
            </a:extLst>
          </p:cNvPr>
          <p:cNvSpPr txBox="1"/>
          <p:nvPr/>
        </p:nvSpPr>
        <p:spPr>
          <a:xfrm>
            <a:off x="213033" y="21144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EXEL industry</a:t>
            </a:r>
            <a:endParaRPr lang="en-US" sz="1051" b="1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5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66A8FE6-21F7-D953-EFBA-97914C26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921" y="968733"/>
            <a:ext cx="6620157" cy="396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1C0410-86D6-9C51-8B68-6AC0E78A1306}"/>
              </a:ext>
            </a:extLst>
          </p:cNvPr>
          <p:cNvSpPr txBox="1"/>
          <p:nvPr/>
        </p:nvSpPr>
        <p:spPr>
          <a:xfrm>
            <a:off x="5409307" y="4489947"/>
            <a:ext cx="9622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rgbClr val="333333"/>
                </a:solidFill>
                <a:effectLst/>
              </a:rPr>
              <a:t>Subsidiaries</a:t>
            </a:r>
            <a:br>
              <a:rPr lang="en-US" sz="700">
                <a:solidFill>
                  <a:srgbClr val="333333"/>
                </a:solidFill>
              </a:rPr>
            </a:br>
            <a:r>
              <a:rPr lang="en-US" sz="700">
                <a:solidFill>
                  <a:srgbClr val="333333"/>
                </a:solidFill>
                <a:effectLst/>
              </a:rPr>
              <a:t>with application lab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3FDDE6-345D-9C86-7050-881B46594AF0}"/>
              </a:ext>
            </a:extLst>
          </p:cNvPr>
          <p:cNvSpPr txBox="1"/>
          <p:nvPr/>
        </p:nvSpPr>
        <p:spPr>
          <a:xfrm>
            <a:off x="4332788" y="4509509"/>
            <a:ext cx="9622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Production</a:t>
            </a:r>
            <a:br>
              <a:rPr lang="en-US" sz="700"/>
            </a:br>
            <a:r>
              <a:rPr lang="en-US" sz="700"/>
              <a:t>plants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700"/>
              <a:t>Meylan (F)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700"/>
              <a:t>Stains (F)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700"/>
              <a:t>Erftstadt (D)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29093E-4628-D296-8B10-762ACD3F3BFC}"/>
              </a:ext>
            </a:extLst>
          </p:cNvPr>
          <p:cNvSpPr txBox="1"/>
          <p:nvPr/>
        </p:nvSpPr>
        <p:spPr>
          <a:xfrm>
            <a:off x="3349200" y="4509511"/>
            <a:ext cx="71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Headquater</a:t>
            </a:r>
          </a:p>
          <a:p>
            <a:pPr defTabSz="457189"/>
            <a:r>
              <a:rPr lang="en-US" sz="700">
                <a:ea typeface="Verdana" panose="020B0604030504040204" pitchFamily="34" charset="0"/>
                <a:cs typeface="Verdana" panose="020B0604030504040204" pitchFamily="34" charset="0"/>
              </a:rPr>
              <a:t>Meylan (F)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CA1FBB-95C2-6542-8F32-466EA5D5E531}"/>
              </a:ext>
            </a:extLst>
          </p:cNvPr>
          <p:cNvSpPr txBox="1"/>
          <p:nvPr/>
        </p:nvSpPr>
        <p:spPr>
          <a:xfrm>
            <a:off x="6488673" y="4484912"/>
            <a:ext cx="78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rgbClr val="333333"/>
                </a:solidFill>
                <a:effectLst/>
              </a:rPr>
              <a:t>Commercial</a:t>
            </a:r>
            <a:br>
              <a:rPr lang="en-US" sz="700">
                <a:solidFill>
                  <a:srgbClr val="333333"/>
                </a:solidFill>
                <a:effectLst/>
              </a:rPr>
            </a:br>
            <a:r>
              <a:rPr lang="en-US" sz="700">
                <a:solidFill>
                  <a:srgbClr val="333333"/>
                </a:solidFill>
                <a:effectLst/>
              </a:rPr>
              <a:t>offi</a:t>
            </a:r>
            <a:r>
              <a:rPr lang="en-US" sz="700">
                <a:solidFill>
                  <a:srgbClr val="333333"/>
                </a:solidFill>
              </a:rPr>
              <a:t>c</a:t>
            </a:r>
            <a:r>
              <a:rPr lang="en-US" sz="700">
                <a:solidFill>
                  <a:srgbClr val="333333"/>
                </a:solidFill>
                <a:effectLst/>
              </a:rPr>
              <a:t>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8CB1A3-14F5-8744-E4A4-50FF60AAC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670" y="4520993"/>
            <a:ext cx="254000" cy="25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082372-339C-5AB7-17C8-EA6848C6C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471" y="4510008"/>
            <a:ext cx="275969" cy="2759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7F4886-CE7D-C4F8-293B-CF0E3AAEA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815" y="4533693"/>
            <a:ext cx="215900" cy="241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69C431-7C34-68FA-299A-B2CE1776A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9656" y="4514767"/>
            <a:ext cx="275968" cy="26645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C8F68D5-17BB-5174-D8BC-AD54C583455D}"/>
              </a:ext>
            </a:extLst>
          </p:cNvPr>
          <p:cNvGrpSpPr/>
          <p:nvPr/>
        </p:nvGrpSpPr>
        <p:grpSpPr>
          <a:xfrm>
            <a:off x="4673203" y="1520179"/>
            <a:ext cx="672298" cy="215444"/>
            <a:chOff x="4658633" y="2140805"/>
            <a:chExt cx="672298" cy="21544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1C6463A-4C5F-00BC-87AC-11769E63E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8633" y="2208055"/>
              <a:ext cx="88900" cy="8890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2BC15C-7317-AC2A-EE7C-B79881867063}"/>
                </a:ext>
              </a:extLst>
            </p:cNvPr>
            <p:cNvSpPr txBox="1"/>
            <p:nvPr/>
          </p:nvSpPr>
          <p:spPr>
            <a:xfrm>
              <a:off x="4714680" y="2140805"/>
              <a:ext cx="6162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Latvia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8281780-335C-3C62-AA94-1E5AC1706AE5}"/>
              </a:ext>
            </a:extLst>
          </p:cNvPr>
          <p:cNvGrpSpPr/>
          <p:nvPr/>
        </p:nvGrpSpPr>
        <p:grpSpPr>
          <a:xfrm>
            <a:off x="4512607" y="1805219"/>
            <a:ext cx="1027609" cy="338554"/>
            <a:chOff x="4565560" y="2493736"/>
            <a:chExt cx="1027609" cy="33855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0EFC046-5A83-8A57-19E5-F8FA4D162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5560" y="2564027"/>
              <a:ext cx="88900" cy="889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C9E567E-C96F-FB2E-9575-3EACAE74D410}"/>
                </a:ext>
              </a:extLst>
            </p:cNvPr>
            <p:cNvSpPr txBox="1"/>
            <p:nvPr/>
          </p:nvSpPr>
          <p:spPr>
            <a:xfrm>
              <a:off x="4612147" y="2493736"/>
              <a:ext cx="9810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Czech Republic</a:t>
              </a:r>
            </a:p>
            <a:p>
              <a:pPr algn="r"/>
              <a:endPara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50BFE63-804B-6249-5B3F-E410ED5F5B85}"/>
              </a:ext>
            </a:extLst>
          </p:cNvPr>
          <p:cNvGrpSpPr/>
          <p:nvPr/>
        </p:nvGrpSpPr>
        <p:grpSpPr>
          <a:xfrm>
            <a:off x="4849279" y="2024645"/>
            <a:ext cx="636982" cy="215444"/>
            <a:chOff x="4885245" y="2767585"/>
            <a:chExt cx="636982" cy="21544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F35E407-FE17-D925-9498-214796AB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5245" y="2830857"/>
              <a:ext cx="88900" cy="889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68D5DB3-B291-C207-DB2E-2B56397FE2FD}"/>
                </a:ext>
              </a:extLst>
            </p:cNvPr>
            <p:cNvSpPr txBox="1"/>
            <p:nvPr/>
          </p:nvSpPr>
          <p:spPr>
            <a:xfrm>
              <a:off x="4934585" y="2767585"/>
              <a:ext cx="5876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Turkey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760D85F-D489-F2C6-0FC8-6636368BA441}"/>
              </a:ext>
            </a:extLst>
          </p:cNvPr>
          <p:cNvGrpSpPr/>
          <p:nvPr/>
        </p:nvGrpSpPr>
        <p:grpSpPr>
          <a:xfrm>
            <a:off x="4105415" y="1266146"/>
            <a:ext cx="641767" cy="307167"/>
            <a:chOff x="4071795" y="1759772"/>
            <a:chExt cx="641767" cy="3071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51BD006-939B-7D86-4EB9-7CF00DDC6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4555" y="1978039"/>
              <a:ext cx="88900" cy="88900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BF3FB4B-9E91-E0A3-1717-BFCB907DA117}"/>
                </a:ext>
              </a:extLst>
            </p:cNvPr>
            <p:cNvSpPr txBox="1"/>
            <p:nvPr/>
          </p:nvSpPr>
          <p:spPr>
            <a:xfrm>
              <a:off x="4071795" y="1759772"/>
              <a:ext cx="6417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Sweden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D1DB5B0-0D11-CEB1-BD31-93E8DA01ACC5}"/>
              </a:ext>
            </a:extLst>
          </p:cNvPr>
          <p:cNvGrpSpPr/>
          <p:nvPr/>
        </p:nvGrpSpPr>
        <p:grpSpPr>
          <a:xfrm>
            <a:off x="3915009" y="1494420"/>
            <a:ext cx="356810" cy="289065"/>
            <a:chOff x="3804466" y="2136337"/>
            <a:chExt cx="356810" cy="289065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FCD27AE-E54D-0C49-A4A1-AAFEBFAC0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2375" y="2336502"/>
              <a:ext cx="88900" cy="889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DE7B885-49B4-35CC-CBBC-3EA97C632CCD}"/>
                </a:ext>
              </a:extLst>
            </p:cNvPr>
            <p:cNvSpPr txBox="1"/>
            <p:nvPr/>
          </p:nvSpPr>
          <p:spPr>
            <a:xfrm>
              <a:off x="3804466" y="2136337"/>
              <a:ext cx="3568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UK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7FFC315-471F-1E11-E509-C3142346AB70}"/>
              </a:ext>
            </a:extLst>
          </p:cNvPr>
          <p:cNvGrpSpPr/>
          <p:nvPr/>
        </p:nvGrpSpPr>
        <p:grpSpPr>
          <a:xfrm>
            <a:off x="6789497" y="3098583"/>
            <a:ext cx="749746" cy="215444"/>
            <a:chOff x="7365354" y="4182488"/>
            <a:chExt cx="749746" cy="215444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F9A7C9F-063C-26DE-6C29-B8FC182B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5354" y="4273250"/>
              <a:ext cx="88900" cy="8890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BB25167-2B7C-6527-2455-9C9AC8C7D4C7}"/>
                </a:ext>
              </a:extLst>
            </p:cNvPr>
            <p:cNvSpPr txBox="1"/>
            <p:nvPr/>
          </p:nvSpPr>
          <p:spPr>
            <a:xfrm>
              <a:off x="7419669" y="4182488"/>
              <a:ext cx="695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Indonesia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38128EE-AA88-7828-6523-74E7FB6707C5}"/>
              </a:ext>
            </a:extLst>
          </p:cNvPr>
          <p:cNvGrpSpPr/>
          <p:nvPr/>
        </p:nvGrpSpPr>
        <p:grpSpPr>
          <a:xfrm>
            <a:off x="6914947" y="2878579"/>
            <a:ext cx="794068" cy="215444"/>
            <a:chOff x="7522730" y="3769252"/>
            <a:chExt cx="794068" cy="215444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0F41582-1A79-65BB-A11A-B72F021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22730" y="3839740"/>
              <a:ext cx="88900" cy="8890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EAF2E59-0170-97C1-84DD-4BEF3FB10099}"/>
                </a:ext>
              </a:extLst>
            </p:cNvPr>
            <p:cNvSpPr txBox="1"/>
            <p:nvPr/>
          </p:nvSpPr>
          <p:spPr>
            <a:xfrm>
              <a:off x="7583996" y="3769252"/>
              <a:ext cx="7328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Philippines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CEBA946-5BD3-EF9D-3C17-69810CEFCE86}"/>
              </a:ext>
            </a:extLst>
          </p:cNvPr>
          <p:cNvGrpSpPr/>
          <p:nvPr/>
        </p:nvGrpSpPr>
        <p:grpSpPr>
          <a:xfrm>
            <a:off x="6430894" y="2716940"/>
            <a:ext cx="605425" cy="305482"/>
            <a:chOff x="6957121" y="3663661"/>
            <a:chExt cx="605425" cy="30548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4063D2B-9412-E292-E17D-325A6831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94866" y="3880243"/>
              <a:ext cx="88900" cy="88900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124160A-205C-B9F9-D448-19C77C2B7250}"/>
                </a:ext>
              </a:extLst>
            </p:cNvPr>
            <p:cNvSpPr txBox="1"/>
            <p:nvPr/>
          </p:nvSpPr>
          <p:spPr>
            <a:xfrm>
              <a:off x="6957121" y="3663661"/>
              <a:ext cx="6054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Vietnam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BDDDA10-C9A3-0BF9-236F-CFA3BBB37496}"/>
              </a:ext>
            </a:extLst>
          </p:cNvPr>
          <p:cNvGrpSpPr/>
          <p:nvPr/>
        </p:nvGrpSpPr>
        <p:grpSpPr>
          <a:xfrm>
            <a:off x="5735643" y="2951848"/>
            <a:ext cx="765068" cy="215444"/>
            <a:chOff x="6297603" y="4040992"/>
            <a:chExt cx="765068" cy="215444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0C83C404-64F9-8A01-8B71-9D17B5C4C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3771" y="4113312"/>
              <a:ext cx="88900" cy="8890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084947B-80F3-3FF6-32AC-C6D1CD442729}"/>
                </a:ext>
              </a:extLst>
            </p:cNvPr>
            <p:cNvSpPr txBox="1"/>
            <p:nvPr/>
          </p:nvSpPr>
          <p:spPr>
            <a:xfrm>
              <a:off x="6297603" y="4040992"/>
              <a:ext cx="707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Malaysia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495A57F-1EB1-8251-6610-79C2743EA98F}"/>
              </a:ext>
            </a:extLst>
          </p:cNvPr>
          <p:cNvGrpSpPr/>
          <p:nvPr/>
        </p:nvGrpSpPr>
        <p:grpSpPr>
          <a:xfrm>
            <a:off x="5959048" y="3139075"/>
            <a:ext cx="712548" cy="278340"/>
            <a:chOff x="6492594" y="4317700"/>
            <a:chExt cx="712548" cy="278340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4529AE7-C8AE-792D-00EB-9DC2430B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5966" y="4317700"/>
              <a:ext cx="88900" cy="889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3F672CF-20BE-BAEC-61FE-A21642B4AA71}"/>
                </a:ext>
              </a:extLst>
            </p:cNvPr>
            <p:cNvSpPr txBox="1"/>
            <p:nvPr/>
          </p:nvSpPr>
          <p:spPr>
            <a:xfrm>
              <a:off x="6492594" y="4380596"/>
              <a:ext cx="7125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Singapore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55248EB-77A2-A133-D997-8F115A088503}"/>
              </a:ext>
            </a:extLst>
          </p:cNvPr>
          <p:cNvGrpSpPr/>
          <p:nvPr/>
        </p:nvGrpSpPr>
        <p:grpSpPr>
          <a:xfrm>
            <a:off x="5702298" y="2814420"/>
            <a:ext cx="767803" cy="215444"/>
            <a:chOff x="6167868" y="3708203"/>
            <a:chExt cx="767803" cy="215444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6B5AE4E5-6641-2D7B-7F4D-90D6ED28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6771" y="3775892"/>
              <a:ext cx="88900" cy="889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B04F481-27A2-67FD-22EA-5ED7F8B16D3F}"/>
                </a:ext>
              </a:extLst>
            </p:cNvPr>
            <p:cNvSpPr txBox="1"/>
            <p:nvPr/>
          </p:nvSpPr>
          <p:spPr>
            <a:xfrm>
              <a:off x="6167868" y="3708203"/>
              <a:ext cx="7125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Thaïland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CFF96BB-C80B-3DA9-F78C-5A5B0021CCD7}"/>
              </a:ext>
            </a:extLst>
          </p:cNvPr>
          <p:cNvGrpSpPr/>
          <p:nvPr/>
        </p:nvGrpSpPr>
        <p:grpSpPr>
          <a:xfrm>
            <a:off x="2989878" y="1509869"/>
            <a:ext cx="1434498" cy="602574"/>
            <a:chOff x="2918158" y="2183835"/>
            <a:chExt cx="1434498" cy="602574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5701A1F9-19F3-D4AB-FCFA-79973ED6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1877" y="2418398"/>
              <a:ext cx="368011" cy="36801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D4026D5-B4BC-12CE-4E66-D9C8AD6F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9456" y="2490429"/>
              <a:ext cx="203200" cy="20320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32B44E9-77E5-22A4-712E-F8223716C9E7}"/>
                </a:ext>
              </a:extLst>
            </p:cNvPr>
            <p:cNvSpPr txBox="1"/>
            <p:nvPr/>
          </p:nvSpPr>
          <p:spPr>
            <a:xfrm>
              <a:off x="2918158" y="2183835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France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0E821D2-1D59-EF7E-9036-48F8FF6E49B7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04" y="2379819"/>
              <a:ext cx="39670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5EE80532-5DEC-F043-A843-5659B5150B14}"/>
                </a:ext>
              </a:extLst>
            </p:cNvPr>
            <p:cNvCxnSpPr>
              <a:cxnSpLocks/>
            </p:cNvCxnSpPr>
            <p:nvPr/>
          </p:nvCxnSpPr>
          <p:spPr>
            <a:xfrm>
              <a:off x="3563314" y="2379522"/>
              <a:ext cx="586142" cy="1928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60A727BB-945F-6EEA-B5F2-FBB762BF9202}"/>
              </a:ext>
            </a:extLst>
          </p:cNvPr>
          <p:cNvCxnSpPr>
            <a:cxnSpLocks/>
          </p:cNvCxnSpPr>
          <p:nvPr/>
        </p:nvCxnSpPr>
        <p:spPr>
          <a:xfrm flipV="1">
            <a:off x="1255608" y="2788864"/>
            <a:ext cx="456854" cy="6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9D0F57C-1D2F-8F5E-86A9-9B5B566AB192}"/>
              </a:ext>
            </a:extLst>
          </p:cNvPr>
          <p:cNvGrpSpPr/>
          <p:nvPr/>
        </p:nvGrpSpPr>
        <p:grpSpPr>
          <a:xfrm>
            <a:off x="3070793" y="2074519"/>
            <a:ext cx="1054698" cy="939913"/>
            <a:chOff x="2968593" y="2799285"/>
            <a:chExt cx="1054698" cy="939913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56B133D0-E4BC-4A36-BD8E-E25849FE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6892" y="3371998"/>
              <a:ext cx="367200" cy="3672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C419E2FC-182C-3B40-0906-E36293CC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34391" y="2799285"/>
              <a:ext cx="88900" cy="88900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85F4818-FC0A-26EE-915B-FC188B91CD30}"/>
                </a:ext>
              </a:extLst>
            </p:cNvPr>
            <p:cNvSpPr txBox="1"/>
            <p:nvPr/>
          </p:nvSpPr>
          <p:spPr>
            <a:xfrm>
              <a:off x="2968593" y="3144663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Portugal</a:t>
              </a: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63A30017-62A3-B3C8-97A2-7B51E91196FA}"/>
                </a:ext>
              </a:extLst>
            </p:cNvPr>
            <p:cNvCxnSpPr>
              <a:cxnSpLocks/>
            </p:cNvCxnSpPr>
            <p:nvPr/>
          </p:nvCxnSpPr>
          <p:spPr>
            <a:xfrm>
              <a:off x="3154914" y="3340655"/>
              <a:ext cx="504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EFAD7C86-09E0-A5D7-A197-D990C9ED22A2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3658649" y="2888185"/>
              <a:ext cx="320192" cy="45103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222023A-D340-7520-45B7-F202CF86D707}"/>
              </a:ext>
            </a:extLst>
          </p:cNvPr>
          <p:cNvGrpSpPr/>
          <p:nvPr/>
        </p:nvGrpSpPr>
        <p:grpSpPr>
          <a:xfrm>
            <a:off x="3330463" y="760744"/>
            <a:ext cx="1098157" cy="1030712"/>
            <a:chOff x="3306482" y="1464901"/>
            <a:chExt cx="1098157" cy="1030712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94FDACB6-20DD-5CD5-2B51-1D3A9FDB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5739" y="2406713"/>
              <a:ext cx="88900" cy="88900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C30AD30-4838-2541-FD77-70988A4A3947}"/>
                </a:ext>
              </a:extLst>
            </p:cNvPr>
            <p:cNvSpPr txBox="1"/>
            <p:nvPr/>
          </p:nvSpPr>
          <p:spPr>
            <a:xfrm>
              <a:off x="3306482" y="1464901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Germany</a:t>
              </a:r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167E700C-75B2-1FA9-5DBB-499E1C552E06}"/>
                </a:ext>
              </a:extLst>
            </p:cNvPr>
            <p:cNvCxnSpPr>
              <a:cxnSpLocks/>
            </p:cNvCxnSpPr>
            <p:nvPr/>
          </p:nvCxnSpPr>
          <p:spPr>
            <a:xfrm>
              <a:off x="3397636" y="1661273"/>
              <a:ext cx="55340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1EBC40D2-FDF9-43D0-AB07-E8FA341BEF81}"/>
                </a:ext>
              </a:extLst>
            </p:cNvPr>
            <p:cNvCxnSpPr>
              <a:cxnSpLocks/>
            </p:cNvCxnSpPr>
            <p:nvPr/>
          </p:nvCxnSpPr>
          <p:spPr>
            <a:xfrm>
              <a:off x="3951040" y="1661273"/>
              <a:ext cx="393274" cy="7454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8BDB8BE2-8D9A-5CC0-759D-36690135D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4825" y="1701215"/>
              <a:ext cx="368011" cy="368011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087F7B1-6393-493D-F194-E2540B7FEC22}"/>
              </a:ext>
            </a:extLst>
          </p:cNvPr>
          <p:cNvGrpSpPr/>
          <p:nvPr/>
        </p:nvGrpSpPr>
        <p:grpSpPr>
          <a:xfrm>
            <a:off x="3323391" y="2050389"/>
            <a:ext cx="939060" cy="1651419"/>
            <a:chOff x="3302471" y="2754835"/>
            <a:chExt cx="939060" cy="1651419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F22AA01B-797F-536E-512F-D65A1952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52631" y="2754835"/>
              <a:ext cx="88900" cy="88900"/>
            </a:xfrm>
            <a:prstGeom prst="rect">
              <a:avLst/>
            </a:prstGeom>
          </p:spPr>
        </p:pic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ACCB5B26-FCC6-A70D-310F-FA15070D1BD6}"/>
                </a:ext>
              </a:extLst>
            </p:cNvPr>
            <p:cNvSpPr txBox="1"/>
            <p:nvPr/>
          </p:nvSpPr>
          <p:spPr>
            <a:xfrm>
              <a:off x="3302471" y="3797432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Spain</a:t>
              </a:r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92B36B42-EEE0-2657-2978-1A9B3441BA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115" y="3994297"/>
              <a:ext cx="504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6DACE603-E054-8E8F-FF8D-03EC529770D6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3987609" y="2843737"/>
              <a:ext cx="209472" cy="1152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7877439-A32D-0B41-F35F-B1A8237B3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53370" y="4039054"/>
              <a:ext cx="367200" cy="367200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3EBCC90-939D-4F53-7E2E-835CF57599F0}"/>
              </a:ext>
            </a:extLst>
          </p:cNvPr>
          <p:cNvGrpSpPr/>
          <p:nvPr/>
        </p:nvGrpSpPr>
        <p:grpSpPr>
          <a:xfrm>
            <a:off x="2270710" y="3037633"/>
            <a:ext cx="1040590" cy="1014052"/>
            <a:chOff x="1900017" y="4235810"/>
            <a:chExt cx="1040590" cy="1014052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AE63A497-C34A-594C-3E41-C99F8F22B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51707" y="5160962"/>
              <a:ext cx="88900" cy="88900"/>
            </a:xfrm>
            <a:prstGeom prst="rect">
              <a:avLst/>
            </a:prstGeom>
          </p:spPr>
        </p:pic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12E9291F-2177-2EC5-E8CC-2DD1044B67C8}"/>
                </a:ext>
              </a:extLst>
            </p:cNvPr>
            <p:cNvSpPr txBox="1"/>
            <p:nvPr/>
          </p:nvSpPr>
          <p:spPr>
            <a:xfrm>
              <a:off x="1900017" y="4235810"/>
              <a:ext cx="6538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Brazil</a:t>
              </a:r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927B291F-C511-4865-9E8B-4559F04B7E62}"/>
                </a:ext>
              </a:extLst>
            </p:cNvPr>
            <p:cNvCxnSpPr>
              <a:cxnSpLocks/>
            </p:cNvCxnSpPr>
            <p:nvPr/>
          </p:nvCxnSpPr>
          <p:spPr>
            <a:xfrm>
              <a:off x="2129694" y="4433430"/>
              <a:ext cx="396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03B062EA-FD8C-C4BE-7A9B-3B7C434516DB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>
              <a:off x="2526395" y="4432000"/>
              <a:ext cx="369762" cy="72896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A3DDDA2F-859F-84D6-BC99-2C73D62C0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21078" y="4470069"/>
              <a:ext cx="367200" cy="367200"/>
            </a:xfrm>
            <a:prstGeom prst="rect">
              <a:avLst/>
            </a:prstGeom>
          </p:spPr>
        </p:pic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2BB164EF-34B4-6589-D531-306623366E77}"/>
              </a:ext>
            </a:extLst>
          </p:cNvPr>
          <p:cNvGrpSpPr/>
          <p:nvPr/>
        </p:nvGrpSpPr>
        <p:grpSpPr>
          <a:xfrm>
            <a:off x="1722385" y="4220049"/>
            <a:ext cx="1267598" cy="657818"/>
            <a:chOff x="1468223" y="5494426"/>
            <a:chExt cx="1267598" cy="657818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39525DF0-44AF-5930-F4CB-B0CC2880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46921" y="5494426"/>
              <a:ext cx="88900" cy="88900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E0C94A9D-F62D-C960-09F3-80016C08C638}"/>
                </a:ext>
              </a:extLst>
            </p:cNvPr>
            <p:cNvSpPr txBox="1"/>
            <p:nvPr/>
          </p:nvSpPr>
          <p:spPr>
            <a:xfrm>
              <a:off x="1468223" y="5533259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Argentina</a:t>
              </a:r>
            </a:p>
          </p:txBody>
        </p: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0713EA91-7CD0-863F-B6A9-90FA3E7DC854}"/>
                </a:ext>
              </a:extLst>
            </p:cNvPr>
            <p:cNvCxnSpPr>
              <a:cxnSpLocks/>
            </p:cNvCxnSpPr>
            <p:nvPr/>
          </p:nvCxnSpPr>
          <p:spPr>
            <a:xfrm>
              <a:off x="1577048" y="5742353"/>
              <a:ext cx="53994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BC32A147-6921-F0A6-77DD-A9F617974C21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 flipV="1">
              <a:off x="2114330" y="5538878"/>
              <a:ext cx="532593" cy="20347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8BD4A80A-A1C2-E825-F9DA-3DCD3F55D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6448" y="5785044"/>
              <a:ext cx="367200" cy="367200"/>
            </a:xfrm>
            <a:prstGeom prst="rect">
              <a:avLst/>
            </a:prstGeom>
          </p:spPr>
        </p:pic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E1E0E90-934A-2421-D0D7-572818B3067D}"/>
              </a:ext>
            </a:extLst>
          </p:cNvPr>
          <p:cNvGrpSpPr/>
          <p:nvPr/>
        </p:nvGrpSpPr>
        <p:grpSpPr>
          <a:xfrm>
            <a:off x="4410791" y="1986643"/>
            <a:ext cx="732833" cy="929113"/>
            <a:chOff x="4318751" y="2595204"/>
            <a:chExt cx="732833" cy="929113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DEFCD3AD-18D9-42CB-2EC0-E8A51FEF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85299" y="2595204"/>
              <a:ext cx="88900" cy="88900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3E9A8193-CBD5-DF3E-BF4C-2726C9378E80}"/>
                </a:ext>
              </a:extLst>
            </p:cNvPr>
            <p:cNvSpPr txBox="1"/>
            <p:nvPr/>
          </p:nvSpPr>
          <p:spPr>
            <a:xfrm>
              <a:off x="4318751" y="2942988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Italy</a:t>
              </a:r>
            </a:p>
          </p:txBody>
        </p: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48E5659D-87DB-B78B-5233-3A8D7765C236}"/>
                </a:ext>
              </a:extLst>
            </p:cNvPr>
            <p:cNvCxnSpPr>
              <a:cxnSpLocks/>
            </p:cNvCxnSpPr>
            <p:nvPr/>
          </p:nvCxnSpPr>
          <p:spPr>
            <a:xfrm>
              <a:off x="4643360" y="3116753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6E7C679D-BF95-EF7B-C8A9-F1A22ACC8D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8102" y="2684104"/>
              <a:ext cx="201780" cy="432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C71A97D2-DCE8-0873-9A51-CA3FB330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29076" y="3157117"/>
              <a:ext cx="367200" cy="367200"/>
            </a:xfrm>
            <a:prstGeom prst="rect">
              <a:avLst/>
            </a:prstGeom>
          </p:spPr>
        </p:pic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E80EFD6-87DD-3D03-47D4-04BDD437639F}"/>
              </a:ext>
            </a:extLst>
          </p:cNvPr>
          <p:cNvGrpSpPr/>
          <p:nvPr/>
        </p:nvGrpSpPr>
        <p:grpSpPr>
          <a:xfrm>
            <a:off x="4885119" y="2638030"/>
            <a:ext cx="1042177" cy="754179"/>
            <a:chOff x="5232918" y="3527199"/>
            <a:chExt cx="1042177" cy="754179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2C709B1D-D265-2EE6-A708-BBC1810F3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6195" y="3527199"/>
              <a:ext cx="88900" cy="88900"/>
            </a:xfrm>
            <a:prstGeom prst="rect">
              <a:avLst/>
            </a:prstGeom>
          </p:spPr>
        </p:pic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1931EED0-0DBB-AD61-9B98-E9D5E663805F}"/>
                </a:ext>
              </a:extLst>
            </p:cNvPr>
            <p:cNvSpPr txBox="1"/>
            <p:nvPr/>
          </p:nvSpPr>
          <p:spPr>
            <a:xfrm>
              <a:off x="5232918" y="3659338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India</a:t>
              </a:r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514ECBBB-BC3B-6678-1D85-B837892E23F7}"/>
                </a:ext>
              </a:extLst>
            </p:cNvPr>
            <p:cNvCxnSpPr>
              <a:cxnSpLocks/>
            </p:cNvCxnSpPr>
            <p:nvPr/>
          </p:nvCxnSpPr>
          <p:spPr>
            <a:xfrm>
              <a:off x="5551225" y="3863857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0CC38CC7-D1C1-801D-9DAA-45183A234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1557" y="3601027"/>
              <a:ext cx="292998" cy="26185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9BD40CB4-3CFC-34A7-6B12-96857AEF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75632" y="3914178"/>
              <a:ext cx="367200" cy="367200"/>
            </a:xfrm>
            <a:prstGeom prst="rect">
              <a:avLst/>
            </a:prstGeom>
          </p:spPr>
        </p:pic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52CBD95-A8F7-F077-3344-0B0021BF5C9C}"/>
              </a:ext>
            </a:extLst>
          </p:cNvPr>
          <p:cNvGrpSpPr/>
          <p:nvPr/>
        </p:nvGrpSpPr>
        <p:grpSpPr>
          <a:xfrm>
            <a:off x="5891423" y="1974613"/>
            <a:ext cx="941119" cy="606339"/>
            <a:chOff x="6475124" y="2766398"/>
            <a:chExt cx="941119" cy="606339"/>
          </a:xfrm>
        </p:grpSpPr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36C1FE5E-4EC5-0AB6-3602-65D64874E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27343" y="3201787"/>
              <a:ext cx="88900" cy="88900"/>
            </a:xfrm>
            <a:prstGeom prst="rect">
              <a:avLst/>
            </a:prstGeom>
          </p:spPr>
        </p:pic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FFBEB995-EF1D-0B4D-2E2D-57E9452942B1}"/>
                </a:ext>
              </a:extLst>
            </p:cNvPr>
            <p:cNvSpPr txBox="1"/>
            <p:nvPr/>
          </p:nvSpPr>
          <p:spPr>
            <a:xfrm>
              <a:off x="6475124" y="2766398"/>
              <a:ext cx="5145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China</a:t>
              </a:r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772F5F44-F792-F2B5-7D65-3F157C84A2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3193" y="2962971"/>
              <a:ext cx="432000" cy="27194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C9FADF7B-A13E-9DE3-77E2-07F357BE7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4174" y="2963328"/>
              <a:ext cx="353393" cy="6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10232F00-D974-B4CA-7F9B-308FEF74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5387" y="3005537"/>
              <a:ext cx="367200" cy="367200"/>
            </a:xfrm>
            <a:prstGeom prst="rect">
              <a:avLst/>
            </a:prstGeom>
          </p:spPr>
        </p:pic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D975BDBA-0A36-61A9-3F42-F6D50F357192}"/>
              </a:ext>
            </a:extLst>
          </p:cNvPr>
          <p:cNvGrpSpPr/>
          <p:nvPr/>
        </p:nvGrpSpPr>
        <p:grpSpPr>
          <a:xfrm>
            <a:off x="7096031" y="1683472"/>
            <a:ext cx="752865" cy="615553"/>
            <a:chOff x="7786837" y="2493604"/>
            <a:chExt cx="752865" cy="615553"/>
          </a:xfrm>
        </p:grpSpPr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DD1F1D8F-86D2-8349-A85B-0B198AAB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86837" y="2948733"/>
              <a:ext cx="88900" cy="88900"/>
            </a:xfrm>
            <a:prstGeom prst="rect">
              <a:avLst/>
            </a:prstGeom>
          </p:spPr>
        </p:pic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1E98BEF9-A9DD-825B-DAED-20407A9223A2}"/>
                </a:ext>
              </a:extLst>
            </p:cNvPr>
            <p:cNvSpPr txBox="1"/>
            <p:nvPr/>
          </p:nvSpPr>
          <p:spPr>
            <a:xfrm>
              <a:off x="8025109" y="2493604"/>
              <a:ext cx="5145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Japan</a:t>
              </a:r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806F5060-7F51-839C-D11B-C375FA0A4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3283" y="2684106"/>
              <a:ext cx="286483" cy="28983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828003E6-5B53-7622-AB47-23BEE395D53A}"/>
                </a:ext>
              </a:extLst>
            </p:cNvPr>
            <p:cNvCxnSpPr>
              <a:cxnSpLocks/>
            </p:cNvCxnSpPr>
            <p:nvPr/>
          </p:nvCxnSpPr>
          <p:spPr>
            <a:xfrm>
              <a:off x="8130973" y="2687279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8216496C-7EDD-F2DE-F57B-433028CEF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15098" y="2741957"/>
              <a:ext cx="367200" cy="367200"/>
            </a:xfrm>
            <a:prstGeom prst="rect">
              <a:avLst/>
            </a:prstGeom>
          </p:spPr>
        </p:pic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6D198B4E-3FCE-6280-837C-06901DC740FB}"/>
              </a:ext>
            </a:extLst>
          </p:cNvPr>
          <p:cNvGrpSpPr/>
          <p:nvPr/>
        </p:nvGrpSpPr>
        <p:grpSpPr>
          <a:xfrm>
            <a:off x="1971963" y="1074461"/>
            <a:ext cx="852132" cy="815036"/>
            <a:chOff x="1463722" y="1818179"/>
            <a:chExt cx="852132" cy="815036"/>
          </a:xfrm>
        </p:grpSpPr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6759F499-7CB7-8BDD-381F-0DC79D65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6954" y="2544315"/>
              <a:ext cx="88900" cy="88900"/>
            </a:xfrm>
            <a:prstGeom prst="rect">
              <a:avLst/>
            </a:prstGeom>
          </p:spPr>
        </p:pic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48323A9D-1DD8-88FC-03E5-A762636502DE}"/>
                </a:ext>
              </a:extLst>
            </p:cNvPr>
            <p:cNvSpPr txBox="1"/>
            <p:nvPr/>
          </p:nvSpPr>
          <p:spPr>
            <a:xfrm>
              <a:off x="1463722" y="1818179"/>
              <a:ext cx="6538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Canada</a:t>
              </a:r>
            </a:p>
          </p:txBody>
        </p: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C3198D18-E5A1-6740-F784-88D10B859B01}"/>
                </a:ext>
              </a:extLst>
            </p:cNvPr>
            <p:cNvCxnSpPr>
              <a:cxnSpLocks/>
            </p:cNvCxnSpPr>
            <p:nvPr/>
          </p:nvCxnSpPr>
          <p:spPr>
            <a:xfrm>
              <a:off x="1633651" y="2017484"/>
              <a:ext cx="396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CB2DBDF-E2C5-1FEF-A735-4F11550C54FE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>
              <a:off x="2030352" y="2016056"/>
              <a:ext cx="241052" cy="52825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B48A9F5D-8327-81FA-6F4E-55FEEFD18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2643" y="2049758"/>
              <a:ext cx="367200" cy="367200"/>
            </a:xfrm>
            <a:prstGeom prst="rect">
              <a:avLst/>
            </a:prstGeom>
          </p:spPr>
        </p:pic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E21FE70-F378-3DCE-26A5-D41D554B7FEC}"/>
              </a:ext>
            </a:extLst>
          </p:cNvPr>
          <p:cNvGrpSpPr/>
          <p:nvPr/>
        </p:nvGrpSpPr>
        <p:grpSpPr>
          <a:xfrm>
            <a:off x="1734582" y="1599422"/>
            <a:ext cx="974713" cy="615772"/>
            <a:chOff x="1226341" y="2343140"/>
            <a:chExt cx="974713" cy="615772"/>
          </a:xfrm>
        </p:grpSpPr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C124F645-FB3D-E450-B900-22901747F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12154" y="2741957"/>
              <a:ext cx="88900" cy="88900"/>
            </a:xfrm>
            <a:prstGeom prst="rect">
              <a:avLst/>
            </a:prstGeom>
          </p:spPr>
        </p:pic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F056092A-D8E7-B486-4DDC-50F26D0E4AC8}"/>
                </a:ext>
              </a:extLst>
            </p:cNvPr>
            <p:cNvSpPr txBox="1"/>
            <p:nvPr/>
          </p:nvSpPr>
          <p:spPr>
            <a:xfrm>
              <a:off x="1226341" y="2343140"/>
              <a:ext cx="4157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USA</a:t>
              </a:r>
            </a:p>
          </p:txBody>
        </p: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E710C330-09B0-765A-9307-EEF6D4EDEEBD}"/>
                </a:ext>
              </a:extLst>
            </p:cNvPr>
            <p:cNvCxnSpPr>
              <a:cxnSpLocks/>
            </p:cNvCxnSpPr>
            <p:nvPr/>
          </p:nvCxnSpPr>
          <p:spPr>
            <a:xfrm>
              <a:off x="1287689" y="2544315"/>
              <a:ext cx="396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0F955160-ED99-DBC7-9248-9C74D8FA8543}"/>
                </a:ext>
              </a:extLst>
            </p:cNvPr>
            <p:cNvCxnSpPr>
              <a:cxnSpLocks/>
              <a:endCxn id="113" idx="1"/>
            </p:cNvCxnSpPr>
            <p:nvPr/>
          </p:nvCxnSpPr>
          <p:spPr>
            <a:xfrm>
              <a:off x="1684390" y="2542885"/>
              <a:ext cx="427764" cy="2435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F78371F8-31EA-618D-9048-B621D5C6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52676" y="2591712"/>
              <a:ext cx="367200" cy="367200"/>
            </a:xfrm>
            <a:prstGeom prst="rect">
              <a:avLst/>
            </a:prstGeom>
          </p:spPr>
        </p:pic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D93405C8-351A-3F69-9A0C-8B5977159820}"/>
              </a:ext>
            </a:extLst>
          </p:cNvPr>
          <p:cNvGrpSpPr/>
          <p:nvPr/>
        </p:nvGrpSpPr>
        <p:grpSpPr>
          <a:xfrm>
            <a:off x="4548659" y="697820"/>
            <a:ext cx="796843" cy="1128922"/>
            <a:chOff x="4534089" y="1275752"/>
            <a:chExt cx="796843" cy="1128922"/>
          </a:xfrm>
        </p:grpSpPr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3FE6DC82-ACCC-9D90-768D-C438F166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34089" y="2315774"/>
              <a:ext cx="88900" cy="88900"/>
            </a:xfrm>
            <a:prstGeom prst="rect">
              <a:avLst/>
            </a:prstGeom>
          </p:spPr>
        </p:pic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11703B04-CC08-75E1-AC79-71C592BEB3BB}"/>
                </a:ext>
              </a:extLst>
            </p:cNvPr>
            <p:cNvSpPr txBox="1"/>
            <p:nvPr/>
          </p:nvSpPr>
          <p:spPr>
            <a:xfrm>
              <a:off x="4598099" y="1275752"/>
              <a:ext cx="7328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Poland</a:t>
              </a:r>
            </a:p>
          </p:txBody>
        </p: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F59C0575-53D9-7096-2D91-10E27F0C3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737" y="1464319"/>
              <a:ext cx="226784" cy="88317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D3F688A2-B2FC-BDD3-D28D-C04BF4882AFC}"/>
                </a:ext>
              </a:extLst>
            </p:cNvPr>
            <p:cNvCxnSpPr>
              <a:cxnSpLocks/>
            </p:cNvCxnSpPr>
            <p:nvPr/>
          </p:nvCxnSpPr>
          <p:spPr>
            <a:xfrm>
              <a:off x="4807313" y="1464317"/>
              <a:ext cx="468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B71C6615-6B62-D25F-77B8-C80577EB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7451" y="1511004"/>
              <a:ext cx="367200" cy="367200"/>
            </a:xfrm>
            <a:prstGeom prst="rect">
              <a:avLst/>
            </a:prstGeom>
          </p:spPr>
        </p:pic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A3E11B36-079D-A684-2E0A-CA188005EDA0}"/>
              </a:ext>
            </a:extLst>
          </p:cNvPr>
          <p:cNvGrpSpPr/>
          <p:nvPr/>
        </p:nvGrpSpPr>
        <p:grpSpPr>
          <a:xfrm>
            <a:off x="1286811" y="2541428"/>
            <a:ext cx="900147" cy="666763"/>
            <a:chOff x="622990" y="3457616"/>
            <a:chExt cx="900147" cy="666763"/>
          </a:xfrm>
        </p:grpSpPr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ACAD8F2B-08FE-9B94-6437-B3915BFB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4237" y="3457616"/>
              <a:ext cx="88900" cy="88900"/>
            </a:xfrm>
            <a:prstGeom prst="rect">
              <a:avLst/>
            </a:prstGeom>
          </p:spPr>
        </p:pic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BD311628-4C51-2363-6CA6-187A58DA9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489" y="3530641"/>
              <a:ext cx="411975" cy="17501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B5977032-A835-F49C-3BCB-CCC7B2E9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2990" y="3757179"/>
              <a:ext cx="367200" cy="367200"/>
            </a:xfrm>
            <a:prstGeom prst="rect">
              <a:avLst/>
            </a:prstGeom>
          </p:spPr>
        </p:pic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456553C6-C05F-8D52-A6A7-1C1FBB5FCC4E}"/>
              </a:ext>
            </a:extLst>
          </p:cNvPr>
          <p:cNvGrpSpPr/>
          <p:nvPr/>
        </p:nvGrpSpPr>
        <p:grpSpPr>
          <a:xfrm>
            <a:off x="5197849" y="1357654"/>
            <a:ext cx="888147" cy="648676"/>
            <a:chOff x="5416767" y="2038494"/>
            <a:chExt cx="888147" cy="648676"/>
          </a:xfrm>
        </p:grpSpPr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218C4390-25E2-F8E7-B2F1-22022EC2FDA8}"/>
                </a:ext>
              </a:extLst>
            </p:cNvPr>
            <p:cNvGrpSpPr/>
            <p:nvPr/>
          </p:nvGrpSpPr>
          <p:grpSpPr>
            <a:xfrm>
              <a:off x="5484918" y="2090447"/>
              <a:ext cx="819996" cy="215444"/>
              <a:chOff x="5484918" y="2090447"/>
              <a:chExt cx="819996" cy="215444"/>
            </a:xfrm>
          </p:grpSpPr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446EA13F-0252-04A8-143F-A5D5849A9566}"/>
                  </a:ext>
                </a:extLst>
              </p:cNvPr>
              <p:cNvSpPr txBox="1"/>
              <p:nvPr/>
            </p:nvSpPr>
            <p:spPr>
              <a:xfrm>
                <a:off x="5787578" y="2090447"/>
                <a:ext cx="5173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Russia</a:t>
                </a:r>
              </a:p>
            </p:txBody>
          </p:sp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269032E6-1B8A-4136-2574-DB463F0319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78470" y="2277027"/>
                <a:ext cx="353393" cy="6317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140807AE-2EDD-2F93-C753-A3425C54DF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4918" y="2093463"/>
                <a:ext cx="396000" cy="19076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71DC81AB-814C-E6F9-1C90-C3A98B513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16767" y="2038494"/>
              <a:ext cx="88900" cy="88900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12260648-4258-27B7-0FDB-646EC45C8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71566" y="2319970"/>
              <a:ext cx="367200" cy="367200"/>
            </a:xfrm>
            <a:prstGeom prst="rect">
              <a:avLst/>
            </a:prstGeom>
          </p:spPr>
        </p:pic>
      </p:grpSp>
      <p:sp>
        <p:nvSpPr>
          <p:cNvPr id="138" name="ZoneTexte 137">
            <a:extLst>
              <a:ext uri="{FF2B5EF4-FFF2-40B4-BE49-F238E27FC236}">
                <a16:creationId xmlns:a16="http://schemas.microsoft.com/office/drawing/2014/main" id="{49618DA0-8166-FE0A-3053-4044F59BB0BB}"/>
              </a:ext>
            </a:extLst>
          </p:cNvPr>
          <p:cNvSpPr txBox="1"/>
          <p:nvPr/>
        </p:nvSpPr>
        <p:spPr>
          <a:xfrm>
            <a:off x="197241" y="211446"/>
            <a:ext cx="300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Close to you,</a:t>
            </a:r>
          </a:p>
          <a:p>
            <a:r>
              <a:rPr lang="en-US" sz="1800">
                <a:solidFill>
                  <a:schemeClr val="tx2"/>
                </a:solidFill>
              </a:rPr>
              <a:t>everywhere in the world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363DAC-5CBD-49AE-45E7-4B82CA251C43}"/>
              </a:ext>
            </a:extLst>
          </p:cNvPr>
          <p:cNvSpPr txBox="1"/>
          <p:nvPr/>
        </p:nvSpPr>
        <p:spPr>
          <a:xfrm>
            <a:off x="1125904" y="2588108"/>
            <a:ext cx="6538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2329967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858082" y="1041615"/>
            <a:ext cx="6237646" cy="3166774"/>
            <a:chOff x="674904" y="1284880"/>
            <a:chExt cx="7384878" cy="3749210"/>
          </a:xfrm>
        </p:grpSpPr>
        <p:pic>
          <p:nvPicPr>
            <p:cNvPr id="9" name="Picture 2" descr="C:\Users\Salze\010_Automobile\web\usine-3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541" y="1284880"/>
              <a:ext cx="6182525" cy="3204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 rot="1678987">
              <a:off x="6675885" y="2167911"/>
              <a:ext cx="1383897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err="1"/>
                <a:t>Bodyshop</a:t>
              </a:r>
              <a:endParaRPr lang="fr-FR" sz="1400" b="1"/>
            </a:p>
          </p:txBody>
        </p:sp>
        <p:sp>
          <p:nvSpPr>
            <p:cNvPr id="11" name="ZoneTexte 10"/>
            <p:cNvSpPr txBox="1"/>
            <p:nvPr/>
          </p:nvSpPr>
          <p:spPr>
            <a:xfrm rot="1757355">
              <a:off x="4280974" y="2092736"/>
              <a:ext cx="1408568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Paintshop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 rot="19302425">
              <a:off x="1759999" y="1949667"/>
              <a:ext cx="1338349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err="1"/>
                <a:t>Trimshop</a:t>
              </a:r>
              <a:endParaRPr lang="fr-FR" sz="1400" b="1"/>
            </a:p>
          </p:txBody>
        </p:sp>
        <p:sp>
          <p:nvSpPr>
            <p:cNvPr id="13" name="ZoneTexte 12"/>
            <p:cNvSpPr txBox="1"/>
            <p:nvPr/>
          </p:nvSpPr>
          <p:spPr>
            <a:xfrm rot="1757355">
              <a:off x="674904" y="3599042"/>
              <a:ext cx="1545212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err="1"/>
                <a:t>Powertrain</a:t>
              </a:r>
              <a:endParaRPr lang="fr-FR" sz="1400" b="1"/>
            </a:p>
          </p:txBody>
        </p:sp>
        <p:sp>
          <p:nvSpPr>
            <p:cNvPr id="14" name="ZoneTexte 13"/>
            <p:cNvSpPr txBox="1"/>
            <p:nvPr/>
          </p:nvSpPr>
          <p:spPr>
            <a:xfrm rot="1757355">
              <a:off x="2023241" y="4212831"/>
              <a:ext cx="1030900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Tiers 1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 rot="1757355">
              <a:off x="2895974" y="4669706"/>
              <a:ext cx="1101121" cy="36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Battery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3245166" y="3869457"/>
              <a:ext cx="1600299" cy="1070012"/>
              <a:chOff x="3245166" y="3869457"/>
              <a:chExt cx="1600299" cy="1070012"/>
            </a:xfrm>
          </p:grpSpPr>
          <p:pic>
            <p:nvPicPr>
              <p:cNvPr id="17" name="Picture 2" descr="C:\Users\Salze\010_Automobile\web\usine-3D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3014" r="77459" b="14188"/>
              <a:stretch/>
            </p:blipFill>
            <p:spPr bwMode="auto">
              <a:xfrm>
                <a:off x="3245166" y="3869457"/>
                <a:ext cx="1393637" cy="1051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Forme libre 17"/>
              <p:cNvSpPr/>
              <p:nvPr/>
            </p:nvSpPr>
            <p:spPr>
              <a:xfrm>
                <a:off x="3922520" y="4477996"/>
                <a:ext cx="922945" cy="461473"/>
              </a:xfrm>
              <a:custGeom>
                <a:avLst/>
                <a:gdLst>
                  <a:gd name="connsiteX0" fmla="*/ 504201 w 922945"/>
                  <a:gd name="connsiteY0" fmla="*/ 0 h 461473"/>
                  <a:gd name="connsiteX1" fmla="*/ 922945 w 922945"/>
                  <a:gd name="connsiteY1" fmla="*/ 205099 h 461473"/>
                  <a:gd name="connsiteX2" fmla="*/ 811850 w 922945"/>
                  <a:gd name="connsiteY2" fmla="*/ 452927 h 461473"/>
                  <a:gd name="connsiteX3" fmla="*/ 0 w 922945"/>
                  <a:gd name="connsiteY3" fmla="*/ 461473 h 461473"/>
                  <a:gd name="connsiteX4" fmla="*/ 504201 w 922945"/>
                  <a:gd name="connsiteY4" fmla="*/ 0 h 46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945" h="461473">
                    <a:moveTo>
                      <a:pt x="504201" y="0"/>
                    </a:moveTo>
                    <a:lnTo>
                      <a:pt x="922945" y="205099"/>
                    </a:lnTo>
                    <a:lnTo>
                      <a:pt x="811850" y="452927"/>
                    </a:lnTo>
                    <a:lnTo>
                      <a:pt x="0" y="461473"/>
                    </a:lnTo>
                    <a:lnTo>
                      <a:pt x="50420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205840" y="232224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fr-FR" sz="1800" err="1">
                <a:solidFill>
                  <a:schemeClr val="bg1"/>
                </a:solidFill>
              </a:rPr>
              <a:t>From</a:t>
            </a:r>
            <a:r>
              <a:rPr lang="fr-FR" sz="1800">
                <a:solidFill>
                  <a:schemeClr val="bg1"/>
                </a:solidFill>
              </a:rPr>
              <a:t> </a:t>
            </a:r>
            <a:r>
              <a:rPr lang="fr-FR" sz="1800" err="1">
                <a:solidFill>
                  <a:schemeClr val="bg1"/>
                </a:solidFill>
              </a:rPr>
              <a:t>pumps</a:t>
            </a:r>
            <a:r>
              <a:rPr lang="fr-FR" sz="1800">
                <a:solidFill>
                  <a:schemeClr val="bg1"/>
                </a:solidFill>
              </a:rPr>
              <a:t> to application systems</a:t>
            </a:r>
            <a:br>
              <a:rPr lang="fr-FR" sz="1800">
                <a:solidFill>
                  <a:schemeClr val="bg1"/>
                </a:solidFill>
              </a:rPr>
            </a:br>
            <a:r>
              <a:rPr lang="en-GB" sz="1000"/>
              <a:t>We are designers, innovators and manufacturers of process equipment for all shops in your factory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20" name="Picture 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5392" y="3781999"/>
            <a:ext cx="543698" cy="3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049090" y="4247307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/>
              <a:t>RENAULT </a:t>
            </a:r>
            <a:r>
              <a:rPr lang="fr-FR" sz="1100" b="1" err="1"/>
              <a:t>Revoz</a:t>
            </a:r>
            <a:endParaRPr lang="fr-FR" sz="1100" b="1"/>
          </a:p>
        </p:txBody>
      </p:sp>
      <p:sp>
        <p:nvSpPr>
          <p:cNvPr id="22" name="ZoneTexte 21"/>
          <p:cNvSpPr txBox="1"/>
          <p:nvPr/>
        </p:nvSpPr>
        <p:spPr>
          <a:xfrm>
            <a:off x="6049089" y="3836509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/>
              <a:t>Automotive Paint solutions</a:t>
            </a:r>
          </a:p>
        </p:txBody>
      </p:sp>
      <p:pic>
        <p:nvPicPr>
          <p:cNvPr id="23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5392" y="4181753"/>
            <a:ext cx="543698" cy="3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5392" y="4581508"/>
            <a:ext cx="543698" cy="3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049090" y="4617866"/>
            <a:ext cx="26805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/>
              <a:t>BMW i3 </a:t>
            </a:r>
            <a:r>
              <a:rPr lang="fr-FR" sz="1100" b="1" err="1"/>
              <a:t>Carbon</a:t>
            </a:r>
            <a:r>
              <a:rPr lang="fr-FR" sz="1100" b="1"/>
              <a:t> composite </a:t>
            </a:r>
            <a:r>
              <a:rPr lang="fr-FR" sz="1100" b="1" err="1"/>
              <a:t>assembly</a:t>
            </a:r>
            <a:endParaRPr lang="fr-FR" sz="1100" b="1"/>
          </a:p>
        </p:txBody>
      </p:sp>
    </p:spTree>
    <p:extLst>
      <p:ext uri="{BB962C8B-B14F-4D97-AF65-F5344CB8AC3E}">
        <p14:creationId xmlns:p14="http://schemas.microsoft.com/office/powerpoint/2010/main" val="367084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259491" y="229654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fr-FR" sz="1800">
                <a:solidFill>
                  <a:schemeClr val="bg1"/>
                </a:solidFill>
              </a:rPr>
              <a:t>Our </a:t>
            </a:r>
            <a:r>
              <a:rPr lang="fr-FR" sz="1800" err="1">
                <a:solidFill>
                  <a:schemeClr val="bg1"/>
                </a:solidFill>
              </a:rPr>
              <a:t>product</a:t>
            </a:r>
            <a:r>
              <a:rPr lang="fr-FR" sz="1800">
                <a:solidFill>
                  <a:schemeClr val="bg1"/>
                </a:solidFill>
              </a:rPr>
              <a:t> mix in Paintshops</a:t>
            </a:r>
            <a:br>
              <a:rPr lang="fr-FR" sz="1800">
                <a:solidFill>
                  <a:schemeClr val="bg1"/>
                </a:solidFill>
              </a:rPr>
            </a:br>
            <a:r>
              <a:rPr lang="fr-FR" sz="1000"/>
              <a:t>Robotic </a:t>
            </a:r>
            <a:r>
              <a:rPr lang="fr-FR" sz="1000" err="1"/>
              <a:t>paint</a:t>
            </a:r>
            <a:r>
              <a:rPr lang="fr-FR" sz="1000"/>
              <a:t> </a:t>
            </a:r>
            <a:r>
              <a:rPr lang="fr-FR" sz="1000" err="1"/>
              <a:t>atomizer</a:t>
            </a:r>
            <a:br>
              <a:rPr lang="en-GB" sz="1000"/>
            </a:br>
            <a:endParaRPr lang="en-GB" sz="1800">
              <a:solidFill>
                <a:schemeClr val="bg1"/>
              </a:solidFill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264787"/>
              </p:ext>
            </p:extLst>
          </p:nvPr>
        </p:nvGraphicFramePr>
        <p:xfrm>
          <a:off x="2927828" y="984720"/>
          <a:ext cx="5665470" cy="3587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5526" y="3389771"/>
            <a:ext cx="2994463" cy="16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61" y="1853336"/>
            <a:ext cx="743648" cy="7436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261" y="2842397"/>
            <a:ext cx="357173" cy="35717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191" y="2243485"/>
            <a:ext cx="941073" cy="88671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b="12069"/>
          <a:stretch/>
        </p:blipFill>
        <p:spPr>
          <a:xfrm>
            <a:off x="6978094" y="759080"/>
            <a:ext cx="909331" cy="11306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053" y="3731750"/>
            <a:ext cx="613372" cy="9170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3989" y="1333633"/>
            <a:ext cx="586700" cy="113723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1877" y="2539493"/>
            <a:ext cx="1898277" cy="773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>
                <a:latin typeface="Conthrax Sb" panose="020B0707020201080204" pitchFamily="34" charset="0"/>
              </a:rPr>
              <a:t>UPside CCV</a:t>
            </a:r>
          </a:p>
          <a:p>
            <a:pPr marL="66693" lvl="1" indent="0">
              <a:buNone/>
            </a:pPr>
            <a:r>
              <a:rPr lang="fr-FR" sz="825"/>
              <a:t>Robotic color changer</a:t>
            </a:r>
          </a:p>
          <a:p>
            <a:pPr indent="-7146"/>
            <a:r>
              <a:rPr lang="fr-FR" sz="900" err="1">
                <a:latin typeface="Conthrax Sb" panose="020B0707020201080204" pitchFamily="34" charset="0"/>
              </a:rPr>
              <a:t>Gearpumps</a:t>
            </a:r>
            <a:endParaRPr lang="fr-FR" sz="900">
              <a:latin typeface="Conthrax Sb" panose="020B0707020201080204" pitchFamily="34" charset="0"/>
            </a:endParaRPr>
          </a:p>
          <a:p>
            <a:pPr indent="-7146" defTabSz="134577">
              <a:tabLst>
                <a:tab pos="66693" algn="l"/>
              </a:tabLst>
            </a:pPr>
            <a:r>
              <a:rPr lang="fr-FR" sz="900"/>
              <a:t>	2K </a:t>
            </a:r>
            <a:r>
              <a:rPr lang="fr-FR" sz="900" err="1"/>
              <a:t>dedicated</a:t>
            </a:r>
            <a:endParaRPr lang="fr-FR" sz="900"/>
          </a:p>
          <a:p>
            <a:pPr indent="-7146">
              <a:tabLst>
                <a:tab pos="66693" algn="l"/>
              </a:tabLst>
            </a:pPr>
            <a:r>
              <a:rPr lang="fr-FR" sz="900"/>
              <a:t>	</a:t>
            </a:r>
            <a:r>
              <a:rPr lang="fr-FR" sz="900" err="1"/>
              <a:t>Fast</a:t>
            </a:r>
            <a:r>
              <a:rPr lang="fr-FR" sz="900"/>
              <a:t> cleaning for Base Coats</a:t>
            </a:r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2077197" y="2770155"/>
            <a:ext cx="468801" cy="890915"/>
          </a:xfrm>
          <a:custGeom>
            <a:avLst/>
            <a:gdLst>
              <a:gd name="connsiteX0" fmla="*/ 2523076 w 3264195"/>
              <a:gd name="connsiteY0" fmla="*/ 1226635 h 1226635"/>
              <a:gd name="connsiteX1" fmla="*/ 3158695 w 3264195"/>
              <a:gd name="connsiteY1" fmla="*/ 802888 h 1226635"/>
              <a:gd name="connsiteX2" fmla="*/ 582763 w 3264195"/>
              <a:gd name="connsiteY2" fmla="*/ 702527 h 1226635"/>
              <a:gd name="connsiteX3" fmla="*/ 14051 w 3264195"/>
              <a:gd name="connsiteY3" fmla="*/ 200722 h 1226635"/>
              <a:gd name="connsiteX4" fmla="*/ 181320 w 3264195"/>
              <a:gd name="connsiteY4" fmla="*/ 0 h 1226635"/>
              <a:gd name="connsiteX0" fmla="*/ 2515957 w 3257076"/>
              <a:gd name="connsiteY0" fmla="*/ 1388560 h 1388560"/>
              <a:gd name="connsiteX1" fmla="*/ 3151576 w 3257076"/>
              <a:gd name="connsiteY1" fmla="*/ 964813 h 1388560"/>
              <a:gd name="connsiteX2" fmla="*/ 575644 w 3257076"/>
              <a:gd name="connsiteY2" fmla="*/ 864452 h 1388560"/>
              <a:gd name="connsiteX3" fmla="*/ 6932 w 3257076"/>
              <a:gd name="connsiteY3" fmla="*/ 362647 h 1388560"/>
              <a:gd name="connsiteX4" fmla="*/ 259926 w 3257076"/>
              <a:gd name="connsiteY4" fmla="*/ 0 h 1388560"/>
              <a:gd name="connsiteX0" fmla="*/ 2518405 w 3259524"/>
              <a:gd name="connsiteY0" fmla="*/ 1389347 h 1389347"/>
              <a:gd name="connsiteX1" fmla="*/ 3154024 w 3259524"/>
              <a:gd name="connsiteY1" fmla="*/ 965600 h 1389347"/>
              <a:gd name="connsiteX2" fmla="*/ 578092 w 3259524"/>
              <a:gd name="connsiteY2" fmla="*/ 865239 h 1389347"/>
              <a:gd name="connsiteX3" fmla="*/ 9380 w 3259524"/>
              <a:gd name="connsiteY3" fmla="*/ 363434 h 1389347"/>
              <a:gd name="connsiteX4" fmla="*/ 262374 w 3259524"/>
              <a:gd name="connsiteY4" fmla="*/ 787 h 1389347"/>
              <a:gd name="connsiteX0" fmla="*/ 2418432 w 3159551"/>
              <a:gd name="connsiteY0" fmla="*/ 1388920 h 1388920"/>
              <a:gd name="connsiteX1" fmla="*/ 3054051 w 3159551"/>
              <a:gd name="connsiteY1" fmla="*/ 965173 h 1388920"/>
              <a:gd name="connsiteX2" fmla="*/ 478119 w 3159551"/>
              <a:gd name="connsiteY2" fmla="*/ 864812 h 1388920"/>
              <a:gd name="connsiteX3" fmla="*/ 17357 w 3159551"/>
              <a:gd name="connsiteY3" fmla="*/ 658282 h 1388920"/>
              <a:gd name="connsiteX4" fmla="*/ 162401 w 3159551"/>
              <a:gd name="connsiteY4" fmla="*/ 360 h 1388920"/>
              <a:gd name="connsiteX0" fmla="*/ 2461702 w 3202821"/>
              <a:gd name="connsiteY0" fmla="*/ 1388964 h 1388964"/>
              <a:gd name="connsiteX1" fmla="*/ 3097321 w 3202821"/>
              <a:gd name="connsiteY1" fmla="*/ 965217 h 1388964"/>
              <a:gd name="connsiteX2" fmla="*/ 521389 w 3202821"/>
              <a:gd name="connsiteY2" fmla="*/ 864856 h 1388964"/>
              <a:gd name="connsiteX3" fmla="*/ 60627 w 3202821"/>
              <a:gd name="connsiteY3" fmla="*/ 658326 h 1388964"/>
              <a:gd name="connsiteX4" fmla="*/ 205671 w 3202821"/>
              <a:gd name="connsiteY4" fmla="*/ 404 h 1388964"/>
              <a:gd name="connsiteX0" fmla="*/ 2462624 w 3162525"/>
              <a:gd name="connsiteY0" fmla="*/ 1388926 h 1388926"/>
              <a:gd name="connsiteX1" fmla="*/ 3098243 w 3162525"/>
              <a:gd name="connsiteY1" fmla="*/ 965179 h 1388926"/>
              <a:gd name="connsiteX2" fmla="*/ 1144611 w 3162525"/>
              <a:gd name="connsiteY2" fmla="*/ 915618 h 1388926"/>
              <a:gd name="connsiteX3" fmla="*/ 61549 w 3162525"/>
              <a:gd name="connsiteY3" fmla="*/ 658288 h 1388926"/>
              <a:gd name="connsiteX4" fmla="*/ 206593 w 3162525"/>
              <a:gd name="connsiteY4" fmla="*/ 366 h 1388926"/>
              <a:gd name="connsiteX0" fmla="*/ 2462624 w 2733553"/>
              <a:gd name="connsiteY0" fmla="*/ 1388926 h 1388926"/>
              <a:gd name="connsiteX1" fmla="*/ 2463243 w 2733553"/>
              <a:gd name="connsiteY1" fmla="*/ 987404 h 1388926"/>
              <a:gd name="connsiteX2" fmla="*/ 1144611 w 2733553"/>
              <a:gd name="connsiteY2" fmla="*/ 915618 h 1388926"/>
              <a:gd name="connsiteX3" fmla="*/ 61549 w 2733553"/>
              <a:gd name="connsiteY3" fmla="*/ 658288 h 1388926"/>
              <a:gd name="connsiteX4" fmla="*/ 206593 w 2733553"/>
              <a:gd name="connsiteY4" fmla="*/ 366 h 1388926"/>
              <a:gd name="connsiteX0" fmla="*/ 2462624 w 2724311"/>
              <a:gd name="connsiteY0" fmla="*/ 1388926 h 1388926"/>
              <a:gd name="connsiteX1" fmla="*/ 2437843 w 2724311"/>
              <a:gd name="connsiteY1" fmla="*/ 923904 h 1388926"/>
              <a:gd name="connsiteX2" fmla="*/ 1144611 w 2724311"/>
              <a:gd name="connsiteY2" fmla="*/ 915618 h 1388926"/>
              <a:gd name="connsiteX3" fmla="*/ 61549 w 2724311"/>
              <a:gd name="connsiteY3" fmla="*/ 658288 h 1388926"/>
              <a:gd name="connsiteX4" fmla="*/ 206593 w 2724311"/>
              <a:gd name="connsiteY4" fmla="*/ 366 h 1388926"/>
              <a:gd name="connsiteX0" fmla="*/ 2462624 w 2724311"/>
              <a:gd name="connsiteY0" fmla="*/ 1388926 h 1388926"/>
              <a:gd name="connsiteX1" fmla="*/ 2437843 w 2724311"/>
              <a:gd name="connsiteY1" fmla="*/ 923904 h 1388926"/>
              <a:gd name="connsiteX2" fmla="*/ 1144611 w 2724311"/>
              <a:gd name="connsiteY2" fmla="*/ 915618 h 1388926"/>
              <a:gd name="connsiteX3" fmla="*/ 61549 w 2724311"/>
              <a:gd name="connsiteY3" fmla="*/ 658288 h 1388926"/>
              <a:gd name="connsiteX4" fmla="*/ 206593 w 2724311"/>
              <a:gd name="connsiteY4" fmla="*/ 366 h 1388926"/>
              <a:gd name="connsiteX0" fmla="*/ 2422276 w 2683963"/>
              <a:gd name="connsiteY0" fmla="*/ 1388559 h 1388559"/>
              <a:gd name="connsiteX1" fmla="*/ 2397495 w 2683963"/>
              <a:gd name="connsiteY1" fmla="*/ 923537 h 1388559"/>
              <a:gd name="connsiteX2" fmla="*/ 1104263 w 2683963"/>
              <a:gd name="connsiteY2" fmla="*/ 915251 h 1388559"/>
              <a:gd name="connsiteX3" fmla="*/ 21201 w 2683963"/>
              <a:gd name="connsiteY3" fmla="*/ 657921 h 1388559"/>
              <a:gd name="connsiteX4" fmla="*/ 166245 w 2683963"/>
              <a:gd name="connsiteY4" fmla="*/ -1 h 1388559"/>
              <a:gd name="connsiteX0" fmla="*/ 2256031 w 2517718"/>
              <a:gd name="connsiteY0" fmla="*/ 1388560 h 1388560"/>
              <a:gd name="connsiteX1" fmla="*/ 2231250 w 2517718"/>
              <a:gd name="connsiteY1" fmla="*/ 923538 h 1388560"/>
              <a:gd name="connsiteX2" fmla="*/ 938018 w 2517718"/>
              <a:gd name="connsiteY2" fmla="*/ 915252 h 1388560"/>
              <a:gd name="connsiteX3" fmla="*/ 931584 w 2517718"/>
              <a:gd name="connsiteY3" fmla="*/ 322745 h 1388560"/>
              <a:gd name="connsiteX4" fmla="*/ 0 w 2517718"/>
              <a:gd name="connsiteY4" fmla="*/ 0 h 1388560"/>
              <a:gd name="connsiteX0" fmla="*/ 2256031 w 2502592"/>
              <a:gd name="connsiteY0" fmla="*/ 1388560 h 1388560"/>
              <a:gd name="connsiteX1" fmla="*/ 2231250 w 2502592"/>
              <a:gd name="connsiteY1" fmla="*/ 923538 h 1388560"/>
              <a:gd name="connsiteX2" fmla="*/ 1263038 w 2502592"/>
              <a:gd name="connsiteY2" fmla="*/ 864467 h 1388560"/>
              <a:gd name="connsiteX3" fmla="*/ 931584 w 2502592"/>
              <a:gd name="connsiteY3" fmla="*/ 322745 h 1388560"/>
              <a:gd name="connsiteX4" fmla="*/ 0 w 2502592"/>
              <a:gd name="connsiteY4" fmla="*/ 0 h 138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2592" h="1388560">
                <a:moveTo>
                  <a:pt x="2256031" y="1388560"/>
                </a:moveTo>
                <a:cubicBezTo>
                  <a:pt x="2735533" y="1220362"/>
                  <a:pt x="2396749" y="1010887"/>
                  <a:pt x="2231250" y="923538"/>
                </a:cubicBezTo>
                <a:cubicBezTo>
                  <a:pt x="2065751" y="836189"/>
                  <a:pt x="1479649" y="964599"/>
                  <a:pt x="1263038" y="864467"/>
                </a:cubicBezTo>
                <a:cubicBezTo>
                  <a:pt x="1046427" y="764335"/>
                  <a:pt x="1087920" y="475287"/>
                  <a:pt x="931584" y="322745"/>
                </a:cubicBezTo>
                <a:cubicBezTo>
                  <a:pt x="775248" y="170203"/>
                  <a:pt x="473960" y="136247"/>
                  <a:pt x="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arenthèse ouvrante 18"/>
          <p:cNvSpPr/>
          <p:nvPr/>
        </p:nvSpPr>
        <p:spPr>
          <a:xfrm rot="10800000">
            <a:off x="1992759" y="2398332"/>
            <a:ext cx="84437" cy="761306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284394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236526" y="236618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fr-FR" sz="1800">
                <a:solidFill>
                  <a:schemeClr val="bg1"/>
                </a:solidFill>
              </a:rPr>
              <a:t>Our Customer mix for Robotic </a:t>
            </a:r>
            <a:r>
              <a:rPr lang="fr-FR" sz="1800" err="1">
                <a:solidFill>
                  <a:schemeClr val="bg1"/>
                </a:solidFill>
              </a:rPr>
              <a:t>atomizer</a:t>
            </a:r>
            <a:br>
              <a:rPr lang="fr-FR" sz="1800">
                <a:solidFill>
                  <a:schemeClr val="bg1"/>
                </a:solidFill>
              </a:rPr>
            </a:br>
            <a:r>
              <a:rPr lang="fr-FR" sz="1000"/>
              <a:t>Direct </a:t>
            </a:r>
            <a:r>
              <a:rPr lang="fr-FR" sz="1000" err="1"/>
              <a:t>integration</a:t>
            </a:r>
            <a:r>
              <a:rPr lang="fr-FR" sz="1000"/>
              <a:t> or Integrator partnership</a:t>
            </a:r>
            <a:br>
              <a:rPr lang="fr-FR" sz="1000"/>
            </a:br>
            <a:br>
              <a:rPr lang="en-GB" sz="1800">
                <a:solidFill>
                  <a:schemeClr val="bg1"/>
                </a:solidFill>
              </a:rPr>
            </a:b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20" name="Picture 3" descr="C:\Users\Salze\2_SAMES\01_Solutions\EasyPaint Robot\Ligne-Carbody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9941" y="1958351"/>
            <a:ext cx="3409653" cy="32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138392"/>
              </p:ext>
            </p:extLst>
          </p:nvPr>
        </p:nvGraphicFramePr>
        <p:xfrm>
          <a:off x="3920938" y="1193244"/>
          <a:ext cx="4824363" cy="360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58" b="16058"/>
          <a:stretch/>
        </p:blipFill>
        <p:spPr bwMode="auto">
          <a:xfrm>
            <a:off x="8030042" y="3022228"/>
            <a:ext cx="832981" cy="33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95" b="21095"/>
          <a:stretch/>
        </p:blipFill>
        <p:spPr bwMode="auto">
          <a:xfrm>
            <a:off x="2796778" y="2751204"/>
            <a:ext cx="1193256" cy="31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t="33332" b="33332"/>
          <a:stretch/>
        </p:blipFill>
        <p:spPr>
          <a:xfrm>
            <a:off x="6992059" y="4508320"/>
            <a:ext cx="1094302" cy="25792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6624" t="22299" r="6624" b="30902"/>
          <a:stretch/>
        </p:blipFill>
        <p:spPr>
          <a:xfrm>
            <a:off x="7614397" y="1961155"/>
            <a:ext cx="720368" cy="20742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807" y="1436307"/>
            <a:ext cx="700000" cy="42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3632" y="4466811"/>
            <a:ext cx="412598" cy="28028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837" y="3579261"/>
            <a:ext cx="609053" cy="34178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7900" y="3354129"/>
            <a:ext cx="603885" cy="14141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2"/>
          <a:srcRect l="18776" r="18776"/>
          <a:stretch/>
        </p:blipFill>
        <p:spPr>
          <a:xfrm>
            <a:off x="4754611" y="3840830"/>
            <a:ext cx="399271" cy="39927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4034" y="4541816"/>
            <a:ext cx="260033" cy="26003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4549" y="4526442"/>
            <a:ext cx="250176" cy="25017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8267" y="4055470"/>
            <a:ext cx="329004" cy="18463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4003" y="3298815"/>
            <a:ext cx="533712" cy="23195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05366" y="3147264"/>
            <a:ext cx="654093" cy="18353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368" y="3579261"/>
            <a:ext cx="461041" cy="26067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80986" y="2025490"/>
            <a:ext cx="500638" cy="28094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0"/>
          <a:srcRect t="30754" b="30754"/>
          <a:stretch/>
        </p:blipFill>
        <p:spPr>
          <a:xfrm>
            <a:off x="2691890" y="2086473"/>
            <a:ext cx="973188" cy="22476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90931" y="1534663"/>
            <a:ext cx="635995" cy="39242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45182" y="1130865"/>
            <a:ext cx="333514" cy="33351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66479" y="1155365"/>
            <a:ext cx="501501" cy="32587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17411" y="1152569"/>
            <a:ext cx="361635" cy="36163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83972" y="1507950"/>
            <a:ext cx="447918" cy="447918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95581" y="2433498"/>
            <a:ext cx="455107" cy="25155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64289" y="2448082"/>
            <a:ext cx="415717" cy="2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5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ECEE5E-393C-1862-5E46-ACBB9B2C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447" y="1998306"/>
            <a:ext cx="6030520" cy="611863"/>
          </a:xfrm>
        </p:spPr>
        <p:txBody>
          <a:bodyPr/>
          <a:lstStyle/>
          <a:p>
            <a:r>
              <a:rPr lang="en-US"/>
              <a:t>Who are we?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F4D91D-6D78-B950-FD36-C63251103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36192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/>
          <p:cNvGrpSpPr/>
          <p:nvPr/>
        </p:nvGrpSpPr>
        <p:grpSpPr>
          <a:xfrm>
            <a:off x="-276347" y="1108108"/>
            <a:ext cx="9233053" cy="3845655"/>
            <a:chOff x="218853" y="1436422"/>
            <a:chExt cx="9431338" cy="4248150"/>
          </a:xfrm>
        </p:grpSpPr>
        <p:sp>
          <p:nvSpPr>
            <p:cNvPr id="48" name="Zimbabwe"/>
            <p:cNvSpPr>
              <a:spLocks/>
            </p:cNvSpPr>
            <p:nvPr/>
          </p:nvSpPr>
          <p:spPr bwMode="auto">
            <a:xfrm>
              <a:off x="5318277" y="4422194"/>
              <a:ext cx="236286" cy="218132"/>
            </a:xfrm>
            <a:custGeom>
              <a:avLst/>
              <a:gdLst>
                <a:gd name="T0" fmla="*/ 0 w 552"/>
                <a:gd name="T1" fmla="*/ 0 h 552"/>
                <a:gd name="T2" fmla="*/ 0 w 552"/>
                <a:gd name="T3" fmla="*/ 0 h 552"/>
                <a:gd name="T4" fmla="*/ 0 w 552"/>
                <a:gd name="T5" fmla="*/ 0 h 552"/>
                <a:gd name="T6" fmla="*/ 0 w 552"/>
                <a:gd name="T7" fmla="*/ 0 h 552"/>
                <a:gd name="T8" fmla="*/ 0 w 552"/>
                <a:gd name="T9" fmla="*/ 0 h 552"/>
                <a:gd name="T10" fmla="*/ 0 w 552"/>
                <a:gd name="T11" fmla="*/ 0 h 552"/>
                <a:gd name="T12" fmla="*/ 0 w 552"/>
                <a:gd name="T13" fmla="*/ 0 h 552"/>
                <a:gd name="T14" fmla="*/ 0 w 552"/>
                <a:gd name="T15" fmla="*/ 0 h 552"/>
                <a:gd name="T16" fmla="*/ 0 w 552"/>
                <a:gd name="T17" fmla="*/ 0 h 552"/>
                <a:gd name="T18" fmla="*/ 0 w 552"/>
                <a:gd name="T19" fmla="*/ 0 h 552"/>
                <a:gd name="T20" fmla="*/ 0 w 552"/>
                <a:gd name="T21" fmla="*/ 0 h 552"/>
                <a:gd name="T22" fmla="*/ 0 w 552"/>
                <a:gd name="T23" fmla="*/ 0 h 552"/>
                <a:gd name="T24" fmla="*/ 0 w 552"/>
                <a:gd name="T25" fmla="*/ 0 h 552"/>
                <a:gd name="T26" fmla="*/ 0 w 552"/>
                <a:gd name="T27" fmla="*/ 0 h 552"/>
                <a:gd name="T28" fmla="*/ 0 w 552"/>
                <a:gd name="T29" fmla="*/ 0 h 552"/>
                <a:gd name="T30" fmla="*/ 0 w 552"/>
                <a:gd name="T31" fmla="*/ 0 h 552"/>
                <a:gd name="T32" fmla="*/ 0 w 552"/>
                <a:gd name="T33" fmla="*/ 0 h 552"/>
                <a:gd name="T34" fmla="*/ 0 w 552"/>
                <a:gd name="T35" fmla="*/ 0 h 552"/>
                <a:gd name="T36" fmla="*/ 0 w 552"/>
                <a:gd name="T37" fmla="*/ 0 h 552"/>
                <a:gd name="T38" fmla="*/ 0 w 552"/>
                <a:gd name="T39" fmla="*/ 0 h 552"/>
                <a:gd name="T40" fmla="*/ 0 w 552"/>
                <a:gd name="T41" fmla="*/ 0 h 552"/>
                <a:gd name="T42" fmla="*/ 0 w 552"/>
                <a:gd name="T43" fmla="*/ 0 h 552"/>
                <a:gd name="T44" fmla="*/ 0 w 552"/>
                <a:gd name="T45" fmla="*/ 0 h 552"/>
                <a:gd name="T46" fmla="*/ 0 w 552"/>
                <a:gd name="T47" fmla="*/ 0 h 552"/>
                <a:gd name="T48" fmla="*/ 0 w 552"/>
                <a:gd name="T49" fmla="*/ 0 h 552"/>
                <a:gd name="T50" fmla="*/ 0 w 552"/>
                <a:gd name="T51" fmla="*/ 0 h 552"/>
                <a:gd name="T52" fmla="*/ 0 w 552"/>
                <a:gd name="T53" fmla="*/ 0 h 552"/>
                <a:gd name="T54" fmla="*/ 0 w 552"/>
                <a:gd name="T55" fmla="*/ 0 h 552"/>
                <a:gd name="T56" fmla="*/ 0 w 552"/>
                <a:gd name="T57" fmla="*/ 0 h 552"/>
                <a:gd name="T58" fmla="*/ 0 w 552"/>
                <a:gd name="T59" fmla="*/ 0 h 552"/>
                <a:gd name="T60" fmla="*/ 0 w 552"/>
                <a:gd name="T61" fmla="*/ 0 h 552"/>
                <a:gd name="T62" fmla="*/ 0 w 552"/>
                <a:gd name="T63" fmla="*/ 0 h 552"/>
                <a:gd name="T64" fmla="*/ 0 w 552"/>
                <a:gd name="T65" fmla="*/ 0 h 552"/>
                <a:gd name="T66" fmla="*/ 0 w 552"/>
                <a:gd name="T67" fmla="*/ 0 h 552"/>
                <a:gd name="T68" fmla="*/ 0 w 552"/>
                <a:gd name="T69" fmla="*/ 0 h 552"/>
                <a:gd name="T70" fmla="*/ 0 w 552"/>
                <a:gd name="T71" fmla="*/ 0 h 552"/>
                <a:gd name="T72" fmla="*/ 0 w 552"/>
                <a:gd name="T73" fmla="*/ 0 h 552"/>
                <a:gd name="T74" fmla="*/ 0 w 552"/>
                <a:gd name="T75" fmla="*/ 0 h 552"/>
                <a:gd name="T76" fmla="*/ 0 w 552"/>
                <a:gd name="T77" fmla="*/ 0 h 552"/>
                <a:gd name="T78" fmla="*/ 0 w 552"/>
                <a:gd name="T79" fmla="*/ 0 h 552"/>
                <a:gd name="T80" fmla="*/ 0 w 552"/>
                <a:gd name="T81" fmla="*/ 0 h 552"/>
                <a:gd name="T82" fmla="*/ 0 w 552"/>
                <a:gd name="T83" fmla="*/ 0 h 552"/>
                <a:gd name="T84" fmla="*/ 0 w 552"/>
                <a:gd name="T85" fmla="*/ 0 h 552"/>
                <a:gd name="T86" fmla="*/ 0 w 552"/>
                <a:gd name="T87" fmla="*/ 0 h 552"/>
                <a:gd name="T88" fmla="*/ 0 w 552"/>
                <a:gd name="T89" fmla="*/ 0 h 552"/>
                <a:gd name="T90" fmla="*/ 0 w 552"/>
                <a:gd name="T91" fmla="*/ 0 h 552"/>
                <a:gd name="T92" fmla="*/ 0 w 552"/>
                <a:gd name="T93" fmla="*/ 0 h 552"/>
                <a:gd name="T94" fmla="*/ 0 w 552"/>
                <a:gd name="T95" fmla="*/ 0 h 552"/>
                <a:gd name="T96" fmla="*/ 0 w 552"/>
                <a:gd name="T97" fmla="*/ 0 h 552"/>
                <a:gd name="T98" fmla="*/ 0 w 552"/>
                <a:gd name="T99" fmla="*/ 0 h 552"/>
                <a:gd name="T100" fmla="*/ 0 w 552"/>
                <a:gd name="T101" fmla="*/ 0 h 552"/>
                <a:gd name="T102" fmla="*/ 0 w 552"/>
                <a:gd name="T103" fmla="*/ 0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Zambia"/>
            <p:cNvSpPr>
              <a:spLocks/>
            </p:cNvSpPr>
            <p:nvPr/>
          </p:nvSpPr>
          <p:spPr bwMode="auto">
            <a:xfrm>
              <a:off x="5222758" y="4183952"/>
              <a:ext cx="356943" cy="315595"/>
            </a:xfrm>
            <a:custGeom>
              <a:avLst/>
              <a:gdLst>
                <a:gd name="T0" fmla="*/ 0 w 834"/>
                <a:gd name="T1" fmla="*/ 0 h 798"/>
                <a:gd name="T2" fmla="*/ 0 w 834"/>
                <a:gd name="T3" fmla="*/ 0 h 798"/>
                <a:gd name="T4" fmla="*/ 0 w 834"/>
                <a:gd name="T5" fmla="*/ 0 h 798"/>
                <a:gd name="T6" fmla="*/ 0 w 834"/>
                <a:gd name="T7" fmla="*/ 0 h 798"/>
                <a:gd name="T8" fmla="*/ 0 w 834"/>
                <a:gd name="T9" fmla="*/ 0 h 798"/>
                <a:gd name="T10" fmla="*/ 0 w 834"/>
                <a:gd name="T11" fmla="*/ 0 h 798"/>
                <a:gd name="T12" fmla="*/ 0 w 834"/>
                <a:gd name="T13" fmla="*/ 0 h 798"/>
                <a:gd name="T14" fmla="*/ 0 w 834"/>
                <a:gd name="T15" fmla="*/ 0 h 798"/>
                <a:gd name="T16" fmla="*/ 0 w 834"/>
                <a:gd name="T17" fmla="*/ 0 h 798"/>
                <a:gd name="T18" fmla="*/ 0 w 834"/>
                <a:gd name="T19" fmla="*/ 0 h 798"/>
                <a:gd name="T20" fmla="*/ 0 w 834"/>
                <a:gd name="T21" fmla="*/ 0 h 798"/>
                <a:gd name="T22" fmla="*/ 0 w 834"/>
                <a:gd name="T23" fmla="*/ 0 h 798"/>
                <a:gd name="T24" fmla="*/ 0 w 834"/>
                <a:gd name="T25" fmla="*/ 0 h 798"/>
                <a:gd name="T26" fmla="*/ 0 w 834"/>
                <a:gd name="T27" fmla="*/ 0 h 798"/>
                <a:gd name="T28" fmla="*/ 0 w 834"/>
                <a:gd name="T29" fmla="*/ 0 h 798"/>
                <a:gd name="T30" fmla="*/ 0 w 834"/>
                <a:gd name="T31" fmla="*/ 0 h 798"/>
                <a:gd name="T32" fmla="*/ 0 w 834"/>
                <a:gd name="T33" fmla="*/ 0 h 798"/>
                <a:gd name="T34" fmla="*/ 0 w 834"/>
                <a:gd name="T35" fmla="*/ 0 h 798"/>
                <a:gd name="T36" fmla="*/ 0 w 834"/>
                <a:gd name="T37" fmla="*/ 0 h 798"/>
                <a:gd name="T38" fmla="*/ 0 w 834"/>
                <a:gd name="T39" fmla="*/ 0 h 798"/>
                <a:gd name="T40" fmla="*/ 0 w 834"/>
                <a:gd name="T41" fmla="*/ 0 h 798"/>
                <a:gd name="T42" fmla="*/ 0 w 834"/>
                <a:gd name="T43" fmla="*/ 0 h 798"/>
                <a:gd name="T44" fmla="*/ 0 w 834"/>
                <a:gd name="T45" fmla="*/ 0 h 798"/>
                <a:gd name="T46" fmla="*/ 0 w 834"/>
                <a:gd name="T47" fmla="*/ 0 h 798"/>
                <a:gd name="T48" fmla="*/ 0 w 834"/>
                <a:gd name="T49" fmla="*/ 0 h 798"/>
                <a:gd name="T50" fmla="*/ 0 w 834"/>
                <a:gd name="T51" fmla="*/ 0 h 798"/>
                <a:gd name="T52" fmla="*/ 0 w 834"/>
                <a:gd name="T53" fmla="*/ 0 h 798"/>
                <a:gd name="T54" fmla="*/ 0 w 834"/>
                <a:gd name="T55" fmla="*/ 0 h 798"/>
                <a:gd name="T56" fmla="*/ 0 w 834"/>
                <a:gd name="T57" fmla="*/ 0 h 798"/>
                <a:gd name="T58" fmla="*/ 0 w 834"/>
                <a:gd name="T59" fmla="*/ 0 h 798"/>
                <a:gd name="T60" fmla="*/ 0 w 834"/>
                <a:gd name="T61" fmla="*/ 0 h 798"/>
                <a:gd name="T62" fmla="*/ 0 w 834"/>
                <a:gd name="T63" fmla="*/ 0 h 798"/>
                <a:gd name="T64" fmla="*/ 0 w 834"/>
                <a:gd name="T65" fmla="*/ 0 h 798"/>
                <a:gd name="T66" fmla="*/ 0 w 834"/>
                <a:gd name="T67" fmla="*/ 0 h 798"/>
                <a:gd name="T68" fmla="*/ 0 w 834"/>
                <a:gd name="T69" fmla="*/ 0 h 798"/>
                <a:gd name="T70" fmla="*/ 0 w 834"/>
                <a:gd name="T71" fmla="*/ 0 h 798"/>
                <a:gd name="T72" fmla="*/ 0 w 834"/>
                <a:gd name="T73" fmla="*/ 0 h 798"/>
                <a:gd name="T74" fmla="*/ 0 w 834"/>
                <a:gd name="T75" fmla="*/ 0 h 798"/>
                <a:gd name="T76" fmla="*/ 0 w 834"/>
                <a:gd name="T77" fmla="*/ 0 h 798"/>
                <a:gd name="T78" fmla="*/ 0 w 834"/>
                <a:gd name="T79" fmla="*/ 0 h 798"/>
                <a:gd name="T80" fmla="*/ 0 w 834"/>
                <a:gd name="T81" fmla="*/ 0 h 798"/>
                <a:gd name="T82" fmla="*/ 0 w 834"/>
                <a:gd name="T83" fmla="*/ 0 h 798"/>
                <a:gd name="T84" fmla="*/ 0 w 834"/>
                <a:gd name="T85" fmla="*/ 0 h 798"/>
                <a:gd name="T86" fmla="*/ 0 w 834"/>
                <a:gd name="T87" fmla="*/ 0 h 798"/>
                <a:gd name="T88" fmla="*/ 0 w 834"/>
                <a:gd name="T89" fmla="*/ 0 h 798"/>
                <a:gd name="T90" fmla="*/ 0 w 834"/>
                <a:gd name="T91" fmla="*/ 0 h 798"/>
                <a:gd name="T92" fmla="*/ 0 w 834"/>
                <a:gd name="T93" fmla="*/ 0 h 798"/>
                <a:gd name="T94" fmla="*/ 0 w 834"/>
                <a:gd name="T95" fmla="*/ 0 h 798"/>
                <a:gd name="T96" fmla="*/ 0 w 834"/>
                <a:gd name="T97" fmla="*/ 0 h 798"/>
                <a:gd name="T98" fmla="*/ 0 w 834"/>
                <a:gd name="T99" fmla="*/ 0 h 798"/>
                <a:gd name="T100" fmla="*/ 0 w 834"/>
                <a:gd name="T101" fmla="*/ 0 h 798"/>
                <a:gd name="T102" fmla="*/ 0 w 834"/>
                <a:gd name="T103" fmla="*/ 0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Yemen"/>
            <p:cNvSpPr>
              <a:spLocks/>
            </p:cNvSpPr>
            <p:nvPr/>
          </p:nvSpPr>
          <p:spPr bwMode="auto">
            <a:xfrm>
              <a:off x="5844475" y="3317613"/>
              <a:ext cx="313372" cy="198020"/>
            </a:xfrm>
            <a:custGeom>
              <a:avLst/>
              <a:gdLst>
                <a:gd name="T0" fmla="*/ 0 w 732"/>
                <a:gd name="T1" fmla="*/ 0 h 498"/>
                <a:gd name="T2" fmla="*/ 0 w 732"/>
                <a:gd name="T3" fmla="*/ 0 h 498"/>
                <a:gd name="T4" fmla="*/ 0 w 732"/>
                <a:gd name="T5" fmla="*/ 0 h 498"/>
                <a:gd name="T6" fmla="*/ 0 w 732"/>
                <a:gd name="T7" fmla="*/ 0 h 498"/>
                <a:gd name="T8" fmla="*/ 0 w 732"/>
                <a:gd name="T9" fmla="*/ 0 h 498"/>
                <a:gd name="T10" fmla="*/ 0 w 732"/>
                <a:gd name="T11" fmla="*/ 0 h 498"/>
                <a:gd name="T12" fmla="*/ 0 w 732"/>
                <a:gd name="T13" fmla="*/ 0 h 498"/>
                <a:gd name="T14" fmla="*/ 0 w 732"/>
                <a:gd name="T15" fmla="*/ 0 h 498"/>
                <a:gd name="T16" fmla="*/ 0 w 732"/>
                <a:gd name="T17" fmla="*/ 0 h 498"/>
                <a:gd name="T18" fmla="*/ 0 w 732"/>
                <a:gd name="T19" fmla="*/ 0 h 498"/>
                <a:gd name="T20" fmla="*/ 0 w 732"/>
                <a:gd name="T21" fmla="*/ 0 h 498"/>
                <a:gd name="T22" fmla="*/ 0 w 732"/>
                <a:gd name="T23" fmla="*/ 0 h 498"/>
                <a:gd name="T24" fmla="*/ 0 w 732"/>
                <a:gd name="T25" fmla="*/ 0 h 498"/>
                <a:gd name="T26" fmla="*/ 0 w 732"/>
                <a:gd name="T27" fmla="*/ 0 h 498"/>
                <a:gd name="T28" fmla="*/ 0 w 732"/>
                <a:gd name="T29" fmla="*/ 0 h 498"/>
                <a:gd name="T30" fmla="*/ 0 w 732"/>
                <a:gd name="T31" fmla="*/ 0 h 498"/>
                <a:gd name="T32" fmla="*/ 0 w 732"/>
                <a:gd name="T33" fmla="*/ 0 h 498"/>
                <a:gd name="T34" fmla="*/ 0 w 732"/>
                <a:gd name="T35" fmla="*/ 0 h 498"/>
                <a:gd name="T36" fmla="*/ 0 w 732"/>
                <a:gd name="T37" fmla="*/ 0 h 498"/>
                <a:gd name="T38" fmla="*/ 0 w 732"/>
                <a:gd name="T39" fmla="*/ 0 h 498"/>
                <a:gd name="T40" fmla="*/ 0 w 732"/>
                <a:gd name="T41" fmla="*/ 0 h 498"/>
                <a:gd name="T42" fmla="*/ 0 w 732"/>
                <a:gd name="T43" fmla="*/ 0 h 498"/>
                <a:gd name="T44" fmla="*/ 0 w 732"/>
                <a:gd name="T45" fmla="*/ 0 h 498"/>
                <a:gd name="T46" fmla="*/ 0 w 732"/>
                <a:gd name="T47" fmla="*/ 0 h 498"/>
                <a:gd name="T48" fmla="*/ 0 w 732"/>
                <a:gd name="T49" fmla="*/ 0 h 498"/>
                <a:gd name="T50" fmla="*/ 0 w 732"/>
                <a:gd name="T51" fmla="*/ 0 h 498"/>
                <a:gd name="T52" fmla="*/ 0 w 732"/>
                <a:gd name="T53" fmla="*/ 0 h 498"/>
                <a:gd name="T54" fmla="*/ 0 w 732"/>
                <a:gd name="T55" fmla="*/ 0 h 498"/>
                <a:gd name="T56" fmla="*/ 0 w 732"/>
                <a:gd name="T57" fmla="*/ 0 h 498"/>
                <a:gd name="T58" fmla="*/ 0 w 732"/>
                <a:gd name="T59" fmla="*/ 0 h 498"/>
                <a:gd name="T60" fmla="*/ 0 w 732"/>
                <a:gd name="T61" fmla="*/ 0 h 498"/>
                <a:gd name="T62" fmla="*/ 0 w 732"/>
                <a:gd name="T63" fmla="*/ 0 h 498"/>
                <a:gd name="T64" fmla="*/ 0 w 732"/>
                <a:gd name="T65" fmla="*/ 0 h 498"/>
                <a:gd name="T66" fmla="*/ 0 w 732"/>
                <a:gd name="T67" fmla="*/ 0 h 498"/>
                <a:gd name="T68" fmla="*/ 0 w 732"/>
                <a:gd name="T69" fmla="*/ 0 h 498"/>
                <a:gd name="T70" fmla="*/ 0 w 732"/>
                <a:gd name="T71" fmla="*/ 0 h 498"/>
                <a:gd name="T72" fmla="*/ 0 w 732"/>
                <a:gd name="T73" fmla="*/ 0 h 498"/>
                <a:gd name="T74" fmla="*/ 0 w 732"/>
                <a:gd name="T75" fmla="*/ 0 h 498"/>
                <a:gd name="T76" fmla="*/ 0 w 732"/>
                <a:gd name="T77" fmla="*/ 0 h 498"/>
                <a:gd name="T78" fmla="*/ 0 w 732"/>
                <a:gd name="T79" fmla="*/ 0 h 498"/>
                <a:gd name="T80" fmla="*/ 0 w 732"/>
                <a:gd name="T81" fmla="*/ 0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Western Sahara"/>
            <p:cNvSpPr>
              <a:spLocks/>
            </p:cNvSpPr>
            <p:nvPr/>
          </p:nvSpPr>
          <p:spPr bwMode="auto">
            <a:xfrm>
              <a:off x="4053057" y="3042242"/>
              <a:ext cx="256396" cy="202661"/>
            </a:xfrm>
            <a:custGeom>
              <a:avLst/>
              <a:gdLst>
                <a:gd name="T0" fmla="*/ 0 w 600"/>
                <a:gd name="T1" fmla="*/ 0 h 510"/>
                <a:gd name="T2" fmla="*/ 0 w 600"/>
                <a:gd name="T3" fmla="*/ 0 h 510"/>
                <a:gd name="T4" fmla="*/ 0 w 600"/>
                <a:gd name="T5" fmla="*/ 0 h 510"/>
                <a:gd name="T6" fmla="*/ 0 w 600"/>
                <a:gd name="T7" fmla="*/ 0 h 510"/>
                <a:gd name="T8" fmla="*/ 0 w 600"/>
                <a:gd name="T9" fmla="*/ 0 h 510"/>
                <a:gd name="T10" fmla="*/ 0 w 600"/>
                <a:gd name="T11" fmla="*/ 0 h 510"/>
                <a:gd name="T12" fmla="*/ 0 w 600"/>
                <a:gd name="T13" fmla="*/ 0 h 510"/>
                <a:gd name="T14" fmla="*/ 0 w 600"/>
                <a:gd name="T15" fmla="*/ 0 h 510"/>
                <a:gd name="T16" fmla="*/ 0 w 600"/>
                <a:gd name="T17" fmla="*/ 0 h 510"/>
                <a:gd name="T18" fmla="*/ 0 w 600"/>
                <a:gd name="T19" fmla="*/ 0 h 510"/>
                <a:gd name="T20" fmla="*/ 0 w 600"/>
                <a:gd name="T21" fmla="*/ 0 h 510"/>
                <a:gd name="T22" fmla="*/ 0 w 600"/>
                <a:gd name="T23" fmla="*/ 0 h 510"/>
                <a:gd name="T24" fmla="*/ 0 w 600"/>
                <a:gd name="T25" fmla="*/ 0 h 510"/>
                <a:gd name="T26" fmla="*/ 0 w 600"/>
                <a:gd name="T27" fmla="*/ 0 h 510"/>
                <a:gd name="T28" fmla="*/ 0 w 600"/>
                <a:gd name="T29" fmla="*/ 0 h 510"/>
                <a:gd name="T30" fmla="*/ 0 w 600"/>
                <a:gd name="T31" fmla="*/ 0 h 510"/>
                <a:gd name="T32" fmla="*/ 0 w 600"/>
                <a:gd name="T33" fmla="*/ 0 h 510"/>
                <a:gd name="T34" fmla="*/ 0 w 600"/>
                <a:gd name="T35" fmla="*/ 0 h 510"/>
                <a:gd name="T36" fmla="*/ 0 w 600"/>
                <a:gd name="T37" fmla="*/ 0 h 510"/>
                <a:gd name="T38" fmla="*/ 0 w 600"/>
                <a:gd name="T39" fmla="*/ 0 h 510"/>
                <a:gd name="T40" fmla="*/ 0 w 600"/>
                <a:gd name="T41" fmla="*/ 0 h 510"/>
                <a:gd name="T42" fmla="*/ 0 w 600"/>
                <a:gd name="T43" fmla="*/ 0 h 510"/>
                <a:gd name="T44" fmla="*/ 0 w 600"/>
                <a:gd name="T45" fmla="*/ 0 h 510"/>
                <a:gd name="T46" fmla="*/ 0 w 600"/>
                <a:gd name="T47" fmla="*/ 0 h 510"/>
                <a:gd name="T48" fmla="*/ 0 w 600"/>
                <a:gd name="T49" fmla="*/ 0 h 510"/>
                <a:gd name="T50" fmla="*/ 0 w 600"/>
                <a:gd name="T51" fmla="*/ 0 h 510"/>
                <a:gd name="T52" fmla="*/ 0 w 600"/>
                <a:gd name="T53" fmla="*/ 0 h 510"/>
                <a:gd name="T54" fmla="*/ 0 w 600"/>
                <a:gd name="T55" fmla="*/ 0 h 510"/>
                <a:gd name="T56" fmla="*/ 0 w 600"/>
                <a:gd name="T57" fmla="*/ 0 h 510"/>
                <a:gd name="T58" fmla="*/ 0 w 600"/>
                <a:gd name="T59" fmla="*/ 0 h 510"/>
                <a:gd name="T60" fmla="*/ 0 w 600"/>
                <a:gd name="T61" fmla="*/ 0 h 510"/>
                <a:gd name="T62" fmla="*/ 0 w 600"/>
                <a:gd name="T63" fmla="*/ 0 h 510"/>
                <a:gd name="T64" fmla="*/ 0 w 600"/>
                <a:gd name="T65" fmla="*/ 0 h 510"/>
                <a:gd name="T66" fmla="*/ 0 w 600"/>
                <a:gd name="T67" fmla="*/ 0 h 510"/>
                <a:gd name="T68" fmla="*/ 0 w 600"/>
                <a:gd name="T69" fmla="*/ 0 h 510"/>
                <a:gd name="T70" fmla="*/ 0 w 600"/>
                <a:gd name="T71" fmla="*/ 0 h 510"/>
                <a:gd name="T72" fmla="*/ 0 w 600"/>
                <a:gd name="T73" fmla="*/ 0 h 510"/>
                <a:gd name="T74" fmla="*/ 0 w 600"/>
                <a:gd name="T75" fmla="*/ 0 h 510"/>
                <a:gd name="T76" fmla="*/ 0 w 600"/>
                <a:gd name="T77" fmla="*/ 0 h 510"/>
                <a:gd name="T78" fmla="*/ 0 w 600"/>
                <a:gd name="T79" fmla="*/ 0 h 510"/>
                <a:gd name="T80" fmla="*/ 0 w 600"/>
                <a:gd name="T81" fmla="*/ 0 h 510"/>
                <a:gd name="T82" fmla="*/ 0 w 600"/>
                <a:gd name="T83" fmla="*/ 0 h 510"/>
                <a:gd name="T84" fmla="*/ 0 w 600"/>
                <a:gd name="T85" fmla="*/ 0 h 510"/>
                <a:gd name="T86" fmla="*/ 0 w 600"/>
                <a:gd name="T87" fmla="*/ 0 h 510"/>
                <a:gd name="T88" fmla="*/ 0 w 600"/>
                <a:gd name="T89" fmla="*/ 0 h 510"/>
                <a:gd name="T90" fmla="*/ 0 w 600"/>
                <a:gd name="T91" fmla="*/ 0 h 510"/>
                <a:gd name="T92" fmla="*/ 0 w 600"/>
                <a:gd name="T93" fmla="*/ 0 h 510"/>
                <a:gd name="T94" fmla="*/ 0 w 600"/>
                <a:gd name="T95" fmla="*/ 0 h 510"/>
                <a:gd name="T96" fmla="*/ 0 w 600"/>
                <a:gd name="T97" fmla="*/ 0 h 510"/>
                <a:gd name="T98" fmla="*/ 0 w 600"/>
                <a:gd name="T99" fmla="*/ 0 h 510"/>
                <a:gd name="T100" fmla="*/ 0 w 600"/>
                <a:gd name="T101" fmla="*/ 0 h 510"/>
                <a:gd name="T102" fmla="*/ 0 w 600"/>
                <a:gd name="T103" fmla="*/ 0 h 510"/>
                <a:gd name="T104" fmla="*/ 0 w 600"/>
                <a:gd name="T105" fmla="*/ 0 h 510"/>
                <a:gd name="T106" fmla="*/ 0 w 600"/>
                <a:gd name="T107" fmla="*/ 0 h 510"/>
                <a:gd name="T108" fmla="*/ 0 w 600"/>
                <a:gd name="T109" fmla="*/ 0 h 510"/>
                <a:gd name="T110" fmla="*/ 0 w 600"/>
                <a:gd name="T111" fmla="*/ 0 h 510"/>
                <a:gd name="T112" fmla="*/ 0 w 600"/>
                <a:gd name="T113" fmla="*/ 0 h 510"/>
                <a:gd name="T114" fmla="*/ 0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West Bank"/>
            <p:cNvSpPr>
              <a:spLocks/>
            </p:cNvSpPr>
            <p:nvPr/>
          </p:nvSpPr>
          <p:spPr bwMode="auto">
            <a:xfrm>
              <a:off x="5588079" y="2889086"/>
              <a:ext cx="18434" cy="37129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0 h 96"/>
                <a:gd name="T4" fmla="*/ 0 w 42"/>
                <a:gd name="T5" fmla="*/ 0 h 96"/>
                <a:gd name="T6" fmla="*/ 0 w 42"/>
                <a:gd name="T7" fmla="*/ 0 h 96"/>
                <a:gd name="T8" fmla="*/ 0 w 42"/>
                <a:gd name="T9" fmla="*/ 0 h 96"/>
                <a:gd name="T10" fmla="*/ 0 w 42"/>
                <a:gd name="T11" fmla="*/ 0 h 96"/>
                <a:gd name="T12" fmla="*/ 0 w 42"/>
                <a:gd name="T13" fmla="*/ 0 h 96"/>
                <a:gd name="T14" fmla="*/ 0 w 42"/>
                <a:gd name="T15" fmla="*/ 0 h 96"/>
                <a:gd name="T16" fmla="*/ 0 w 42"/>
                <a:gd name="T17" fmla="*/ 0 h 96"/>
                <a:gd name="T18" fmla="*/ 0 w 42"/>
                <a:gd name="T19" fmla="*/ 0 h 96"/>
                <a:gd name="T20" fmla="*/ 0 w 42"/>
                <a:gd name="T21" fmla="*/ 0 h 96"/>
                <a:gd name="T22" fmla="*/ 0 w 42"/>
                <a:gd name="T23" fmla="*/ 0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Uzbekistan"/>
            <p:cNvSpPr>
              <a:spLocks/>
            </p:cNvSpPr>
            <p:nvPr/>
          </p:nvSpPr>
          <p:spPr bwMode="auto">
            <a:xfrm>
              <a:off x="6119304" y="2476029"/>
              <a:ext cx="507764" cy="262995"/>
            </a:xfrm>
            <a:custGeom>
              <a:avLst/>
              <a:gdLst>
                <a:gd name="T0" fmla="*/ 0 w 1182"/>
                <a:gd name="T1" fmla="*/ 0 h 666"/>
                <a:gd name="T2" fmla="*/ 0 w 1182"/>
                <a:gd name="T3" fmla="*/ 0 h 666"/>
                <a:gd name="T4" fmla="*/ 0 w 1182"/>
                <a:gd name="T5" fmla="*/ 0 h 666"/>
                <a:gd name="T6" fmla="*/ 0 w 1182"/>
                <a:gd name="T7" fmla="*/ 0 h 666"/>
                <a:gd name="T8" fmla="*/ 0 w 1182"/>
                <a:gd name="T9" fmla="*/ 0 h 666"/>
                <a:gd name="T10" fmla="*/ 0 w 1182"/>
                <a:gd name="T11" fmla="*/ 0 h 666"/>
                <a:gd name="T12" fmla="*/ 0 w 1182"/>
                <a:gd name="T13" fmla="*/ 0 h 666"/>
                <a:gd name="T14" fmla="*/ 0 w 1182"/>
                <a:gd name="T15" fmla="*/ 0 h 666"/>
                <a:gd name="T16" fmla="*/ 0 w 1182"/>
                <a:gd name="T17" fmla="*/ 0 h 666"/>
                <a:gd name="T18" fmla="*/ 0 w 1182"/>
                <a:gd name="T19" fmla="*/ 0 h 666"/>
                <a:gd name="T20" fmla="*/ 0 w 1182"/>
                <a:gd name="T21" fmla="*/ 0 h 666"/>
                <a:gd name="T22" fmla="*/ 0 w 1182"/>
                <a:gd name="T23" fmla="*/ 0 h 666"/>
                <a:gd name="T24" fmla="*/ 0 w 1182"/>
                <a:gd name="T25" fmla="*/ 0 h 666"/>
                <a:gd name="T26" fmla="*/ 0 w 1182"/>
                <a:gd name="T27" fmla="*/ 0 h 666"/>
                <a:gd name="T28" fmla="*/ 0 w 1182"/>
                <a:gd name="T29" fmla="*/ 0 h 666"/>
                <a:gd name="T30" fmla="*/ 0 w 1182"/>
                <a:gd name="T31" fmla="*/ 0 h 666"/>
                <a:gd name="T32" fmla="*/ 0 w 1182"/>
                <a:gd name="T33" fmla="*/ 0 h 666"/>
                <a:gd name="T34" fmla="*/ 0 w 1182"/>
                <a:gd name="T35" fmla="*/ 0 h 666"/>
                <a:gd name="T36" fmla="*/ 0 w 1182"/>
                <a:gd name="T37" fmla="*/ 0 h 666"/>
                <a:gd name="T38" fmla="*/ 0 w 1182"/>
                <a:gd name="T39" fmla="*/ 0 h 666"/>
                <a:gd name="T40" fmla="*/ 0 w 1182"/>
                <a:gd name="T41" fmla="*/ 0 h 666"/>
                <a:gd name="T42" fmla="*/ 0 w 1182"/>
                <a:gd name="T43" fmla="*/ 0 h 666"/>
                <a:gd name="T44" fmla="*/ 0 w 1182"/>
                <a:gd name="T45" fmla="*/ 0 h 666"/>
                <a:gd name="T46" fmla="*/ 0 w 1182"/>
                <a:gd name="T47" fmla="*/ 0 h 666"/>
                <a:gd name="T48" fmla="*/ 0 w 1182"/>
                <a:gd name="T49" fmla="*/ 0 h 666"/>
                <a:gd name="T50" fmla="*/ 0 w 1182"/>
                <a:gd name="T51" fmla="*/ 0 h 666"/>
                <a:gd name="T52" fmla="*/ 0 w 1182"/>
                <a:gd name="T53" fmla="*/ 0 h 666"/>
                <a:gd name="T54" fmla="*/ 0 w 1182"/>
                <a:gd name="T55" fmla="*/ 0 h 666"/>
                <a:gd name="T56" fmla="*/ 0 w 1182"/>
                <a:gd name="T57" fmla="*/ 0 h 666"/>
                <a:gd name="T58" fmla="*/ 0 w 1182"/>
                <a:gd name="T59" fmla="*/ 0 h 666"/>
                <a:gd name="T60" fmla="*/ 0 w 1182"/>
                <a:gd name="T61" fmla="*/ 0 h 666"/>
                <a:gd name="T62" fmla="*/ 0 w 1182"/>
                <a:gd name="T63" fmla="*/ 0 h 666"/>
                <a:gd name="T64" fmla="*/ 0 w 1182"/>
                <a:gd name="T65" fmla="*/ 0 h 666"/>
                <a:gd name="T66" fmla="*/ 0 w 1182"/>
                <a:gd name="T67" fmla="*/ 0 h 666"/>
                <a:gd name="T68" fmla="*/ 0 w 1182"/>
                <a:gd name="T69" fmla="*/ 0 h 666"/>
                <a:gd name="T70" fmla="*/ 0 w 1182"/>
                <a:gd name="T71" fmla="*/ 0 h 666"/>
                <a:gd name="T72" fmla="*/ 0 w 1182"/>
                <a:gd name="T73" fmla="*/ 0 h 666"/>
                <a:gd name="T74" fmla="*/ 0 w 1182"/>
                <a:gd name="T75" fmla="*/ 0 h 666"/>
                <a:gd name="T76" fmla="*/ 0 w 1182"/>
                <a:gd name="T77" fmla="*/ 0 h 666"/>
                <a:gd name="T78" fmla="*/ 0 w 1182"/>
                <a:gd name="T79" fmla="*/ 0 h 666"/>
                <a:gd name="T80" fmla="*/ 0 w 1182"/>
                <a:gd name="T81" fmla="*/ 0 h 666"/>
                <a:gd name="T82" fmla="*/ 0 w 1182"/>
                <a:gd name="T83" fmla="*/ 0 h 666"/>
                <a:gd name="T84" fmla="*/ 0 w 1182"/>
                <a:gd name="T85" fmla="*/ 0 h 666"/>
                <a:gd name="T86" fmla="*/ 0 w 1182"/>
                <a:gd name="T87" fmla="*/ 0 h 666"/>
                <a:gd name="T88" fmla="*/ 0 w 1182"/>
                <a:gd name="T89" fmla="*/ 0 h 666"/>
                <a:gd name="T90" fmla="*/ 0 w 1182"/>
                <a:gd name="T91" fmla="*/ 0 h 666"/>
                <a:gd name="T92" fmla="*/ 0 w 1182"/>
                <a:gd name="T93" fmla="*/ 0 h 666"/>
                <a:gd name="T94" fmla="*/ 0 w 1182"/>
                <a:gd name="T95" fmla="*/ 0 h 666"/>
                <a:gd name="T96" fmla="*/ 0 w 1182"/>
                <a:gd name="T97" fmla="*/ 0 h 666"/>
                <a:gd name="T98" fmla="*/ 0 w 1182"/>
                <a:gd name="T99" fmla="*/ 0 h 666"/>
                <a:gd name="T100" fmla="*/ 0 w 1182"/>
                <a:gd name="T101" fmla="*/ 0 h 666"/>
                <a:gd name="T102" fmla="*/ 0 w 1182"/>
                <a:gd name="T103" fmla="*/ 0 h 666"/>
                <a:gd name="T104" fmla="*/ 0 w 1182"/>
                <a:gd name="T105" fmla="*/ 0 h 666"/>
                <a:gd name="T106" fmla="*/ 0 w 1182"/>
                <a:gd name="T107" fmla="*/ 0 h 666"/>
                <a:gd name="T108" fmla="*/ 0 w 1182"/>
                <a:gd name="T109" fmla="*/ 0 h 666"/>
                <a:gd name="T110" fmla="*/ 0 w 1182"/>
                <a:gd name="T111" fmla="*/ 0 h 666"/>
                <a:gd name="T112" fmla="*/ 0 w 1182"/>
                <a:gd name="T113" fmla="*/ 0 h 666"/>
                <a:gd name="T114" fmla="*/ 0 w 1182"/>
                <a:gd name="T115" fmla="*/ 0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Vietnam"/>
            <p:cNvSpPr>
              <a:spLocks/>
            </p:cNvSpPr>
            <p:nvPr/>
          </p:nvSpPr>
          <p:spPr bwMode="auto">
            <a:xfrm>
              <a:off x="7614108" y="3178381"/>
              <a:ext cx="259747" cy="471845"/>
            </a:xfrm>
            <a:custGeom>
              <a:avLst/>
              <a:gdLst>
                <a:gd name="T0" fmla="*/ 0 w 606"/>
                <a:gd name="T1" fmla="*/ 0 h 1194"/>
                <a:gd name="T2" fmla="*/ 0 w 606"/>
                <a:gd name="T3" fmla="*/ 0 h 1194"/>
                <a:gd name="T4" fmla="*/ 0 w 606"/>
                <a:gd name="T5" fmla="*/ 0 h 1194"/>
                <a:gd name="T6" fmla="*/ 0 w 606"/>
                <a:gd name="T7" fmla="*/ 0 h 1194"/>
                <a:gd name="T8" fmla="*/ 0 w 606"/>
                <a:gd name="T9" fmla="*/ 0 h 1194"/>
                <a:gd name="T10" fmla="*/ 0 w 606"/>
                <a:gd name="T11" fmla="*/ 0 h 1194"/>
                <a:gd name="T12" fmla="*/ 0 w 606"/>
                <a:gd name="T13" fmla="*/ 0 h 1194"/>
                <a:gd name="T14" fmla="*/ 0 w 606"/>
                <a:gd name="T15" fmla="*/ 0 h 1194"/>
                <a:gd name="T16" fmla="*/ 0 w 606"/>
                <a:gd name="T17" fmla="*/ 0 h 1194"/>
                <a:gd name="T18" fmla="*/ 0 w 606"/>
                <a:gd name="T19" fmla="*/ 0 h 1194"/>
                <a:gd name="T20" fmla="*/ 0 w 606"/>
                <a:gd name="T21" fmla="*/ 0 h 1194"/>
                <a:gd name="T22" fmla="*/ 0 w 606"/>
                <a:gd name="T23" fmla="*/ 0 h 1194"/>
                <a:gd name="T24" fmla="*/ 0 w 606"/>
                <a:gd name="T25" fmla="*/ 0 h 1194"/>
                <a:gd name="T26" fmla="*/ 0 w 606"/>
                <a:gd name="T27" fmla="*/ 0 h 1194"/>
                <a:gd name="T28" fmla="*/ 0 w 606"/>
                <a:gd name="T29" fmla="*/ 0 h 1194"/>
                <a:gd name="T30" fmla="*/ 0 w 606"/>
                <a:gd name="T31" fmla="*/ 0 h 1194"/>
                <a:gd name="T32" fmla="*/ 0 w 606"/>
                <a:gd name="T33" fmla="*/ 0 h 1194"/>
                <a:gd name="T34" fmla="*/ 0 w 606"/>
                <a:gd name="T35" fmla="*/ 0 h 1194"/>
                <a:gd name="T36" fmla="*/ 0 w 606"/>
                <a:gd name="T37" fmla="*/ 0 h 1194"/>
                <a:gd name="T38" fmla="*/ 0 w 606"/>
                <a:gd name="T39" fmla="*/ 0 h 1194"/>
                <a:gd name="T40" fmla="*/ 0 w 606"/>
                <a:gd name="T41" fmla="*/ 0 h 1194"/>
                <a:gd name="T42" fmla="*/ 0 w 606"/>
                <a:gd name="T43" fmla="*/ 0 h 1194"/>
                <a:gd name="T44" fmla="*/ 0 w 606"/>
                <a:gd name="T45" fmla="*/ 0 h 1194"/>
                <a:gd name="T46" fmla="*/ 0 w 606"/>
                <a:gd name="T47" fmla="*/ 0 h 1194"/>
                <a:gd name="T48" fmla="*/ 0 w 606"/>
                <a:gd name="T49" fmla="*/ 0 h 1194"/>
                <a:gd name="T50" fmla="*/ 0 w 606"/>
                <a:gd name="T51" fmla="*/ 0 h 1194"/>
                <a:gd name="T52" fmla="*/ 0 w 606"/>
                <a:gd name="T53" fmla="*/ 0 h 1194"/>
                <a:gd name="T54" fmla="*/ 0 w 606"/>
                <a:gd name="T55" fmla="*/ 0 h 1194"/>
                <a:gd name="T56" fmla="*/ 0 w 606"/>
                <a:gd name="T57" fmla="*/ 0 h 1194"/>
                <a:gd name="T58" fmla="*/ 0 w 606"/>
                <a:gd name="T59" fmla="*/ 0 h 1194"/>
                <a:gd name="T60" fmla="*/ 0 w 606"/>
                <a:gd name="T61" fmla="*/ 0 h 1194"/>
                <a:gd name="T62" fmla="*/ 0 w 606"/>
                <a:gd name="T63" fmla="*/ 0 h 1194"/>
                <a:gd name="T64" fmla="*/ 0 w 606"/>
                <a:gd name="T65" fmla="*/ 0 h 1194"/>
                <a:gd name="T66" fmla="*/ 0 w 606"/>
                <a:gd name="T67" fmla="*/ 0 h 1194"/>
                <a:gd name="T68" fmla="*/ 0 w 606"/>
                <a:gd name="T69" fmla="*/ 0 h 1194"/>
                <a:gd name="T70" fmla="*/ 0 w 606"/>
                <a:gd name="T71" fmla="*/ 0 h 1194"/>
                <a:gd name="T72" fmla="*/ 0 w 606"/>
                <a:gd name="T73" fmla="*/ 0 h 1194"/>
                <a:gd name="T74" fmla="*/ 0 w 606"/>
                <a:gd name="T75" fmla="*/ 0 h 1194"/>
                <a:gd name="T76" fmla="*/ 0 w 606"/>
                <a:gd name="T77" fmla="*/ 0 h 1194"/>
                <a:gd name="T78" fmla="*/ 0 w 606"/>
                <a:gd name="T79" fmla="*/ 0 h 1194"/>
                <a:gd name="T80" fmla="*/ 0 w 606"/>
                <a:gd name="T81" fmla="*/ 0 h 1194"/>
                <a:gd name="T82" fmla="*/ 0 w 606"/>
                <a:gd name="T83" fmla="*/ 0 h 1194"/>
                <a:gd name="T84" fmla="*/ 0 w 606"/>
                <a:gd name="T85" fmla="*/ 0 h 1194"/>
                <a:gd name="T86" fmla="*/ 0 w 606"/>
                <a:gd name="T87" fmla="*/ 0 h 1194"/>
                <a:gd name="T88" fmla="*/ 0 w 606"/>
                <a:gd name="T89" fmla="*/ 0 h 1194"/>
                <a:gd name="T90" fmla="*/ 0 w 606"/>
                <a:gd name="T91" fmla="*/ 0 h 1194"/>
                <a:gd name="T92" fmla="*/ 0 w 606"/>
                <a:gd name="T93" fmla="*/ 0 h 1194"/>
                <a:gd name="T94" fmla="*/ 0 w 606"/>
                <a:gd name="T95" fmla="*/ 0 h 1194"/>
                <a:gd name="T96" fmla="*/ 0 w 606"/>
                <a:gd name="T97" fmla="*/ 0 h 1194"/>
                <a:gd name="T98" fmla="*/ 0 w 606"/>
                <a:gd name="T99" fmla="*/ 0 h 1194"/>
                <a:gd name="T100" fmla="*/ 0 w 606"/>
                <a:gd name="T101" fmla="*/ 0 h 1194"/>
                <a:gd name="T102" fmla="*/ 0 w 606"/>
                <a:gd name="T103" fmla="*/ 0 h 1194"/>
                <a:gd name="T104" fmla="*/ 0 w 606"/>
                <a:gd name="T105" fmla="*/ 0 h 1194"/>
                <a:gd name="T106" fmla="*/ 0 w 606"/>
                <a:gd name="T107" fmla="*/ 0 h 1194"/>
                <a:gd name="T108" fmla="*/ 0 w 606"/>
                <a:gd name="T109" fmla="*/ 0 h 1194"/>
                <a:gd name="T110" fmla="*/ 0 w 606"/>
                <a:gd name="T111" fmla="*/ 0 h 1194"/>
                <a:gd name="T112" fmla="*/ 0 w 606"/>
                <a:gd name="T113" fmla="*/ 0 h 1194"/>
                <a:gd name="T114" fmla="*/ 0 w 606"/>
                <a:gd name="T115" fmla="*/ 0 h 1194"/>
                <a:gd name="T116" fmla="*/ 0 w 606"/>
                <a:gd name="T117" fmla="*/ 0 h 1194"/>
                <a:gd name="T118" fmla="*/ 0 w 606"/>
                <a:gd name="T119" fmla="*/ 0 h 1194"/>
                <a:gd name="T120" fmla="*/ 0 w 606"/>
                <a:gd name="T121" fmla="*/ 0 h 1194"/>
                <a:gd name="T122" fmla="*/ 0 w 606"/>
                <a:gd name="T123" fmla="*/ 0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Venezuela"/>
            <p:cNvSpPr>
              <a:spLocks noEditPoints="1"/>
            </p:cNvSpPr>
            <p:nvPr/>
          </p:nvSpPr>
          <p:spPr bwMode="auto">
            <a:xfrm>
              <a:off x="2326995" y="3535744"/>
              <a:ext cx="408892" cy="368194"/>
            </a:xfrm>
            <a:custGeom>
              <a:avLst/>
              <a:gdLst>
                <a:gd name="T0" fmla="*/ 0 w 954"/>
                <a:gd name="T1" fmla="*/ 0 h 930"/>
                <a:gd name="T2" fmla="*/ 0 w 954"/>
                <a:gd name="T3" fmla="*/ 0 h 930"/>
                <a:gd name="T4" fmla="*/ 0 w 954"/>
                <a:gd name="T5" fmla="*/ 0 h 930"/>
                <a:gd name="T6" fmla="*/ 0 w 954"/>
                <a:gd name="T7" fmla="*/ 0 h 930"/>
                <a:gd name="T8" fmla="*/ 0 w 954"/>
                <a:gd name="T9" fmla="*/ 0 h 930"/>
                <a:gd name="T10" fmla="*/ 0 w 954"/>
                <a:gd name="T11" fmla="*/ 0 h 930"/>
                <a:gd name="T12" fmla="*/ 0 w 954"/>
                <a:gd name="T13" fmla="*/ 0 h 930"/>
                <a:gd name="T14" fmla="*/ 0 w 954"/>
                <a:gd name="T15" fmla="*/ 0 h 930"/>
                <a:gd name="T16" fmla="*/ 0 w 954"/>
                <a:gd name="T17" fmla="*/ 0 h 930"/>
                <a:gd name="T18" fmla="*/ 0 w 954"/>
                <a:gd name="T19" fmla="*/ 0 h 930"/>
                <a:gd name="T20" fmla="*/ 0 w 954"/>
                <a:gd name="T21" fmla="*/ 0 h 930"/>
                <a:gd name="T22" fmla="*/ 0 w 954"/>
                <a:gd name="T23" fmla="*/ 0 h 930"/>
                <a:gd name="T24" fmla="*/ 0 w 954"/>
                <a:gd name="T25" fmla="*/ 0 h 930"/>
                <a:gd name="T26" fmla="*/ 0 w 954"/>
                <a:gd name="T27" fmla="*/ 0 h 930"/>
                <a:gd name="T28" fmla="*/ 0 w 954"/>
                <a:gd name="T29" fmla="*/ 0 h 930"/>
                <a:gd name="T30" fmla="*/ 0 w 954"/>
                <a:gd name="T31" fmla="*/ 0 h 930"/>
                <a:gd name="T32" fmla="*/ 0 w 954"/>
                <a:gd name="T33" fmla="*/ 0 h 930"/>
                <a:gd name="T34" fmla="*/ 0 w 954"/>
                <a:gd name="T35" fmla="*/ 0 h 930"/>
                <a:gd name="T36" fmla="*/ 0 w 954"/>
                <a:gd name="T37" fmla="*/ 0 h 930"/>
                <a:gd name="T38" fmla="*/ 0 w 954"/>
                <a:gd name="T39" fmla="*/ 0 h 930"/>
                <a:gd name="T40" fmla="*/ 0 w 954"/>
                <a:gd name="T41" fmla="*/ 0 h 930"/>
                <a:gd name="T42" fmla="*/ 0 w 954"/>
                <a:gd name="T43" fmla="*/ 0 h 930"/>
                <a:gd name="T44" fmla="*/ 0 w 954"/>
                <a:gd name="T45" fmla="*/ 0 h 930"/>
                <a:gd name="T46" fmla="*/ 0 w 954"/>
                <a:gd name="T47" fmla="*/ 0 h 930"/>
                <a:gd name="T48" fmla="*/ 0 w 954"/>
                <a:gd name="T49" fmla="*/ 0 h 930"/>
                <a:gd name="T50" fmla="*/ 0 w 954"/>
                <a:gd name="T51" fmla="*/ 0 h 930"/>
                <a:gd name="T52" fmla="*/ 0 w 954"/>
                <a:gd name="T53" fmla="*/ 0 h 930"/>
                <a:gd name="T54" fmla="*/ 0 w 954"/>
                <a:gd name="T55" fmla="*/ 0 h 930"/>
                <a:gd name="T56" fmla="*/ 0 w 954"/>
                <a:gd name="T57" fmla="*/ 0 h 930"/>
                <a:gd name="T58" fmla="*/ 0 w 954"/>
                <a:gd name="T59" fmla="*/ 0 h 930"/>
                <a:gd name="T60" fmla="*/ 0 w 954"/>
                <a:gd name="T61" fmla="*/ 0 h 930"/>
                <a:gd name="T62" fmla="*/ 0 w 954"/>
                <a:gd name="T63" fmla="*/ 0 h 930"/>
                <a:gd name="T64" fmla="*/ 0 w 954"/>
                <a:gd name="T65" fmla="*/ 0 h 930"/>
                <a:gd name="T66" fmla="*/ 0 w 954"/>
                <a:gd name="T67" fmla="*/ 0 h 930"/>
                <a:gd name="T68" fmla="*/ 0 w 954"/>
                <a:gd name="T69" fmla="*/ 0 h 930"/>
                <a:gd name="T70" fmla="*/ 0 w 954"/>
                <a:gd name="T71" fmla="*/ 0 h 930"/>
                <a:gd name="T72" fmla="*/ 0 w 954"/>
                <a:gd name="T73" fmla="*/ 0 h 930"/>
                <a:gd name="T74" fmla="*/ 0 w 954"/>
                <a:gd name="T75" fmla="*/ 0 h 930"/>
                <a:gd name="T76" fmla="*/ 0 w 954"/>
                <a:gd name="T77" fmla="*/ 0 h 930"/>
                <a:gd name="T78" fmla="*/ 0 w 954"/>
                <a:gd name="T79" fmla="*/ 0 h 930"/>
                <a:gd name="T80" fmla="*/ 0 w 954"/>
                <a:gd name="T81" fmla="*/ 0 h 930"/>
                <a:gd name="T82" fmla="*/ 0 w 954"/>
                <a:gd name="T83" fmla="*/ 0 h 930"/>
                <a:gd name="T84" fmla="*/ 0 w 954"/>
                <a:gd name="T85" fmla="*/ 0 h 930"/>
                <a:gd name="T86" fmla="*/ 0 w 954"/>
                <a:gd name="T87" fmla="*/ 0 h 930"/>
                <a:gd name="T88" fmla="*/ 0 w 954"/>
                <a:gd name="T89" fmla="*/ 0 h 930"/>
                <a:gd name="T90" fmla="*/ 0 w 954"/>
                <a:gd name="T91" fmla="*/ 0 h 930"/>
                <a:gd name="T92" fmla="*/ 0 w 954"/>
                <a:gd name="T93" fmla="*/ 0 h 930"/>
                <a:gd name="T94" fmla="*/ 0 w 954"/>
                <a:gd name="T95" fmla="*/ 0 h 930"/>
                <a:gd name="T96" fmla="*/ 0 w 954"/>
                <a:gd name="T97" fmla="*/ 0 h 930"/>
                <a:gd name="T98" fmla="*/ 0 w 954"/>
                <a:gd name="T99" fmla="*/ 0 h 930"/>
                <a:gd name="T100" fmla="*/ 0 w 954"/>
                <a:gd name="T101" fmla="*/ 0 h 930"/>
                <a:gd name="T102" fmla="*/ 0 w 954"/>
                <a:gd name="T103" fmla="*/ 0 h 930"/>
                <a:gd name="T104" fmla="*/ 0 w 954"/>
                <a:gd name="T105" fmla="*/ 0 h 930"/>
                <a:gd name="T106" fmla="*/ 0 w 954"/>
                <a:gd name="T107" fmla="*/ 0 h 930"/>
                <a:gd name="T108" fmla="*/ 0 w 954"/>
                <a:gd name="T109" fmla="*/ 0 h 930"/>
                <a:gd name="T110" fmla="*/ 0 w 954"/>
                <a:gd name="T111" fmla="*/ 0 h 930"/>
                <a:gd name="T112" fmla="*/ 0 w 954"/>
                <a:gd name="T113" fmla="*/ 0 h 930"/>
                <a:gd name="T114" fmla="*/ 0 w 954"/>
                <a:gd name="T115" fmla="*/ 0 h 930"/>
                <a:gd name="T116" fmla="*/ 0 w 954"/>
                <a:gd name="T117" fmla="*/ 0 h 930"/>
                <a:gd name="T118" fmla="*/ 0 w 954"/>
                <a:gd name="T119" fmla="*/ 0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USA (Alaska)"/>
            <p:cNvSpPr>
              <a:spLocks noEditPoints="1"/>
            </p:cNvSpPr>
            <p:nvPr/>
          </p:nvSpPr>
          <p:spPr bwMode="auto">
            <a:xfrm>
              <a:off x="218853" y="1721077"/>
              <a:ext cx="1317170" cy="525991"/>
            </a:xfrm>
            <a:custGeom>
              <a:avLst/>
              <a:gdLst>
                <a:gd name="T0" fmla="*/ 0 w 3072"/>
                <a:gd name="T1" fmla="*/ 0 h 1332"/>
                <a:gd name="T2" fmla="*/ 0 w 3072"/>
                <a:gd name="T3" fmla="*/ 0 h 1332"/>
                <a:gd name="T4" fmla="*/ 0 w 3072"/>
                <a:gd name="T5" fmla="*/ 0 h 1332"/>
                <a:gd name="T6" fmla="*/ 0 w 3072"/>
                <a:gd name="T7" fmla="*/ 0 h 1332"/>
                <a:gd name="T8" fmla="*/ 0 w 3072"/>
                <a:gd name="T9" fmla="*/ 0 h 1332"/>
                <a:gd name="T10" fmla="*/ 0 w 3072"/>
                <a:gd name="T11" fmla="*/ 0 h 1332"/>
                <a:gd name="T12" fmla="*/ 0 w 3072"/>
                <a:gd name="T13" fmla="*/ 0 h 1332"/>
                <a:gd name="T14" fmla="*/ 0 w 3072"/>
                <a:gd name="T15" fmla="*/ 0 h 1332"/>
                <a:gd name="T16" fmla="*/ 0 w 3072"/>
                <a:gd name="T17" fmla="*/ 0 h 1332"/>
                <a:gd name="T18" fmla="*/ 0 w 3072"/>
                <a:gd name="T19" fmla="*/ 0 h 1332"/>
                <a:gd name="T20" fmla="*/ 0 w 3072"/>
                <a:gd name="T21" fmla="*/ 0 h 1332"/>
                <a:gd name="T22" fmla="*/ 0 w 3072"/>
                <a:gd name="T23" fmla="*/ 0 h 1332"/>
                <a:gd name="T24" fmla="*/ 0 w 3072"/>
                <a:gd name="T25" fmla="*/ 0 h 1332"/>
                <a:gd name="T26" fmla="*/ 0 w 3072"/>
                <a:gd name="T27" fmla="*/ 0 h 1332"/>
                <a:gd name="T28" fmla="*/ 0 w 3072"/>
                <a:gd name="T29" fmla="*/ 0 h 1332"/>
                <a:gd name="T30" fmla="*/ 0 w 3072"/>
                <a:gd name="T31" fmla="*/ 0 h 1332"/>
                <a:gd name="T32" fmla="*/ 0 w 3072"/>
                <a:gd name="T33" fmla="*/ 0 h 1332"/>
                <a:gd name="T34" fmla="*/ 0 w 3072"/>
                <a:gd name="T35" fmla="*/ 0 h 1332"/>
                <a:gd name="T36" fmla="*/ 0 w 3072"/>
                <a:gd name="T37" fmla="*/ 0 h 1332"/>
                <a:gd name="T38" fmla="*/ 0 w 3072"/>
                <a:gd name="T39" fmla="*/ 0 h 1332"/>
                <a:gd name="T40" fmla="*/ 0 w 3072"/>
                <a:gd name="T41" fmla="*/ 0 h 1332"/>
                <a:gd name="T42" fmla="*/ 0 w 3072"/>
                <a:gd name="T43" fmla="*/ 0 h 1332"/>
                <a:gd name="T44" fmla="*/ 0 w 3072"/>
                <a:gd name="T45" fmla="*/ 0 h 1332"/>
                <a:gd name="T46" fmla="*/ 0 w 3072"/>
                <a:gd name="T47" fmla="*/ 0 h 1332"/>
                <a:gd name="T48" fmla="*/ 0 w 3072"/>
                <a:gd name="T49" fmla="*/ 0 h 1332"/>
                <a:gd name="T50" fmla="*/ 0 w 3072"/>
                <a:gd name="T51" fmla="*/ 0 h 1332"/>
                <a:gd name="T52" fmla="*/ 0 w 3072"/>
                <a:gd name="T53" fmla="*/ 0 h 1332"/>
                <a:gd name="T54" fmla="*/ 0 w 3072"/>
                <a:gd name="T55" fmla="*/ 0 h 1332"/>
                <a:gd name="T56" fmla="*/ 0 w 3072"/>
                <a:gd name="T57" fmla="*/ 0 h 1332"/>
                <a:gd name="T58" fmla="*/ 0 w 3072"/>
                <a:gd name="T59" fmla="*/ 0 h 1332"/>
                <a:gd name="T60" fmla="*/ 0 w 3072"/>
                <a:gd name="T61" fmla="*/ 0 h 1332"/>
                <a:gd name="T62" fmla="*/ 0 w 3072"/>
                <a:gd name="T63" fmla="*/ 0 h 1332"/>
                <a:gd name="T64" fmla="*/ 0 w 3072"/>
                <a:gd name="T65" fmla="*/ 0 h 1332"/>
                <a:gd name="T66" fmla="*/ 0 w 3072"/>
                <a:gd name="T67" fmla="*/ 0 h 1332"/>
                <a:gd name="T68" fmla="*/ 0 w 3072"/>
                <a:gd name="T69" fmla="*/ 0 h 1332"/>
                <a:gd name="T70" fmla="*/ 0 w 3072"/>
                <a:gd name="T71" fmla="*/ 0 h 1332"/>
                <a:gd name="T72" fmla="*/ 0 w 3072"/>
                <a:gd name="T73" fmla="*/ 0 h 1332"/>
                <a:gd name="T74" fmla="*/ 0 w 3072"/>
                <a:gd name="T75" fmla="*/ 0 h 1332"/>
                <a:gd name="T76" fmla="*/ 0 w 3072"/>
                <a:gd name="T77" fmla="*/ 0 h 1332"/>
                <a:gd name="T78" fmla="*/ 0 w 3072"/>
                <a:gd name="T79" fmla="*/ 0 h 1332"/>
                <a:gd name="T80" fmla="*/ 0 w 3072"/>
                <a:gd name="T81" fmla="*/ 0 h 1332"/>
                <a:gd name="T82" fmla="*/ 0 w 3072"/>
                <a:gd name="T83" fmla="*/ 0 h 1332"/>
                <a:gd name="T84" fmla="*/ 0 w 3072"/>
                <a:gd name="T85" fmla="*/ 0 h 1332"/>
                <a:gd name="T86" fmla="*/ 0 w 3072"/>
                <a:gd name="T87" fmla="*/ 0 h 1332"/>
                <a:gd name="T88" fmla="*/ 0 w 3072"/>
                <a:gd name="T89" fmla="*/ 0 h 1332"/>
                <a:gd name="T90" fmla="*/ 0 w 3072"/>
                <a:gd name="T91" fmla="*/ 0 h 1332"/>
                <a:gd name="T92" fmla="*/ 0 w 3072"/>
                <a:gd name="T93" fmla="*/ 0 h 1332"/>
                <a:gd name="T94" fmla="*/ 0 w 3072"/>
                <a:gd name="T95" fmla="*/ 0 h 1332"/>
                <a:gd name="T96" fmla="*/ 0 w 3072"/>
                <a:gd name="T97" fmla="*/ 0 h 1332"/>
                <a:gd name="T98" fmla="*/ 0 w 3072"/>
                <a:gd name="T99" fmla="*/ 0 h 1332"/>
                <a:gd name="T100" fmla="*/ 0 w 3072"/>
                <a:gd name="T101" fmla="*/ 0 h 1332"/>
                <a:gd name="T102" fmla="*/ 0 w 3072"/>
                <a:gd name="T103" fmla="*/ 0 h 1332"/>
                <a:gd name="T104" fmla="*/ 0 w 3072"/>
                <a:gd name="T105" fmla="*/ 0 h 1332"/>
                <a:gd name="T106" fmla="*/ 0 w 3072"/>
                <a:gd name="T107" fmla="*/ 0 h 1332"/>
                <a:gd name="T108" fmla="*/ 0 w 3072"/>
                <a:gd name="T109" fmla="*/ 0 h 1332"/>
                <a:gd name="T110" fmla="*/ 0 w 3072"/>
                <a:gd name="T111" fmla="*/ 0 h 1332"/>
                <a:gd name="T112" fmla="*/ 0 w 3072"/>
                <a:gd name="T113" fmla="*/ 0 h 1332"/>
                <a:gd name="T114" fmla="*/ 0 w 3072"/>
                <a:gd name="T115" fmla="*/ 0 h 1332"/>
                <a:gd name="T116" fmla="*/ 0 w 3072"/>
                <a:gd name="T117" fmla="*/ 0 h 1332"/>
                <a:gd name="T118" fmla="*/ 0 w 3072"/>
                <a:gd name="T119" fmla="*/ 0 h 1332"/>
                <a:gd name="T120" fmla="*/ 0 w 3072"/>
                <a:gd name="T121" fmla="*/ 0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USA"/>
            <p:cNvSpPr>
              <a:spLocks noEditPoints="1"/>
            </p:cNvSpPr>
            <p:nvPr/>
          </p:nvSpPr>
          <p:spPr bwMode="auto">
            <a:xfrm>
              <a:off x="1080208" y="2353813"/>
              <a:ext cx="1679140" cy="768875"/>
            </a:xfrm>
            <a:custGeom>
              <a:avLst/>
              <a:gdLst>
                <a:gd name="T0" fmla="*/ 0 w 3918"/>
                <a:gd name="T1" fmla="*/ 0 h 1944"/>
                <a:gd name="T2" fmla="*/ 0 w 3918"/>
                <a:gd name="T3" fmla="*/ 0 h 1944"/>
                <a:gd name="T4" fmla="*/ 0 w 3918"/>
                <a:gd name="T5" fmla="*/ 0 h 1944"/>
                <a:gd name="T6" fmla="*/ 0 w 3918"/>
                <a:gd name="T7" fmla="*/ 0 h 1944"/>
                <a:gd name="T8" fmla="*/ 0 w 3918"/>
                <a:gd name="T9" fmla="*/ 0 h 1944"/>
                <a:gd name="T10" fmla="*/ 0 w 3918"/>
                <a:gd name="T11" fmla="*/ 0 h 1944"/>
                <a:gd name="T12" fmla="*/ 0 w 3918"/>
                <a:gd name="T13" fmla="*/ 0 h 1944"/>
                <a:gd name="T14" fmla="*/ 0 w 3918"/>
                <a:gd name="T15" fmla="*/ 0 h 1944"/>
                <a:gd name="T16" fmla="*/ 0 w 3918"/>
                <a:gd name="T17" fmla="*/ 0 h 1944"/>
                <a:gd name="T18" fmla="*/ 0 w 3918"/>
                <a:gd name="T19" fmla="*/ 0 h 1944"/>
                <a:gd name="T20" fmla="*/ 0 w 3918"/>
                <a:gd name="T21" fmla="*/ 0 h 1944"/>
                <a:gd name="T22" fmla="*/ 0 w 3918"/>
                <a:gd name="T23" fmla="*/ 0 h 1944"/>
                <a:gd name="T24" fmla="*/ 0 w 3918"/>
                <a:gd name="T25" fmla="*/ 0 h 1944"/>
                <a:gd name="T26" fmla="*/ 0 w 3918"/>
                <a:gd name="T27" fmla="*/ 0 h 1944"/>
                <a:gd name="T28" fmla="*/ 0 w 3918"/>
                <a:gd name="T29" fmla="*/ 0 h 1944"/>
                <a:gd name="T30" fmla="*/ 0 w 3918"/>
                <a:gd name="T31" fmla="*/ 0 h 1944"/>
                <a:gd name="T32" fmla="*/ 0 w 3918"/>
                <a:gd name="T33" fmla="*/ 0 h 1944"/>
                <a:gd name="T34" fmla="*/ 0 w 3918"/>
                <a:gd name="T35" fmla="*/ 0 h 1944"/>
                <a:gd name="T36" fmla="*/ 0 w 3918"/>
                <a:gd name="T37" fmla="*/ 0 h 1944"/>
                <a:gd name="T38" fmla="*/ 0 w 3918"/>
                <a:gd name="T39" fmla="*/ 0 h 1944"/>
                <a:gd name="T40" fmla="*/ 0 w 3918"/>
                <a:gd name="T41" fmla="*/ 0 h 1944"/>
                <a:gd name="T42" fmla="*/ 0 w 3918"/>
                <a:gd name="T43" fmla="*/ 0 h 1944"/>
                <a:gd name="T44" fmla="*/ 0 w 3918"/>
                <a:gd name="T45" fmla="*/ 0 h 1944"/>
                <a:gd name="T46" fmla="*/ 0 w 3918"/>
                <a:gd name="T47" fmla="*/ 0 h 1944"/>
                <a:gd name="T48" fmla="*/ 0 w 3918"/>
                <a:gd name="T49" fmla="*/ 0 h 1944"/>
                <a:gd name="T50" fmla="*/ 0 w 3918"/>
                <a:gd name="T51" fmla="*/ 0 h 1944"/>
                <a:gd name="T52" fmla="*/ 0 w 3918"/>
                <a:gd name="T53" fmla="*/ 0 h 1944"/>
                <a:gd name="T54" fmla="*/ 0 w 3918"/>
                <a:gd name="T55" fmla="*/ 0 h 1944"/>
                <a:gd name="T56" fmla="*/ 0 w 3918"/>
                <a:gd name="T57" fmla="*/ 0 h 1944"/>
                <a:gd name="T58" fmla="*/ 0 w 3918"/>
                <a:gd name="T59" fmla="*/ 0 h 1944"/>
                <a:gd name="T60" fmla="*/ 0 w 3918"/>
                <a:gd name="T61" fmla="*/ 0 h 1944"/>
                <a:gd name="T62" fmla="*/ 0 w 3918"/>
                <a:gd name="T63" fmla="*/ 0 h 1944"/>
                <a:gd name="T64" fmla="*/ 0 w 3918"/>
                <a:gd name="T65" fmla="*/ 0 h 1944"/>
                <a:gd name="T66" fmla="*/ 0 w 3918"/>
                <a:gd name="T67" fmla="*/ 0 h 1944"/>
                <a:gd name="T68" fmla="*/ 0 w 3918"/>
                <a:gd name="T69" fmla="*/ 0 h 1944"/>
                <a:gd name="T70" fmla="*/ 0 w 3918"/>
                <a:gd name="T71" fmla="*/ 0 h 1944"/>
                <a:gd name="T72" fmla="*/ 0 w 3918"/>
                <a:gd name="T73" fmla="*/ 0 h 1944"/>
                <a:gd name="T74" fmla="*/ 0 w 3918"/>
                <a:gd name="T75" fmla="*/ 0 h 1944"/>
                <a:gd name="T76" fmla="*/ 0 w 3918"/>
                <a:gd name="T77" fmla="*/ 0 h 1944"/>
                <a:gd name="T78" fmla="*/ 0 w 3918"/>
                <a:gd name="T79" fmla="*/ 0 h 1944"/>
                <a:gd name="T80" fmla="*/ 0 w 3918"/>
                <a:gd name="T81" fmla="*/ 0 h 1944"/>
                <a:gd name="T82" fmla="*/ 0 w 3918"/>
                <a:gd name="T83" fmla="*/ 0 h 1944"/>
                <a:gd name="T84" fmla="*/ 0 w 3918"/>
                <a:gd name="T85" fmla="*/ 0 h 1944"/>
                <a:gd name="T86" fmla="*/ 0 w 3918"/>
                <a:gd name="T87" fmla="*/ 0 h 1944"/>
                <a:gd name="T88" fmla="*/ 0 w 3918"/>
                <a:gd name="T89" fmla="*/ 0 h 1944"/>
                <a:gd name="T90" fmla="*/ 0 w 3918"/>
                <a:gd name="T91" fmla="*/ 0 h 1944"/>
                <a:gd name="T92" fmla="*/ 0 w 3918"/>
                <a:gd name="T93" fmla="*/ 0 h 1944"/>
                <a:gd name="T94" fmla="*/ 0 w 3918"/>
                <a:gd name="T95" fmla="*/ 0 h 1944"/>
                <a:gd name="T96" fmla="*/ 0 w 3918"/>
                <a:gd name="T97" fmla="*/ 0 h 1944"/>
                <a:gd name="T98" fmla="*/ 0 w 3918"/>
                <a:gd name="T99" fmla="*/ 0 h 1944"/>
                <a:gd name="T100" fmla="*/ 0 w 3918"/>
                <a:gd name="T101" fmla="*/ 0 h 1944"/>
                <a:gd name="T102" fmla="*/ 0 w 3918"/>
                <a:gd name="T103" fmla="*/ 0 h 1944"/>
                <a:gd name="T104" fmla="*/ 0 w 3918"/>
                <a:gd name="T105" fmla="*/ 0 h 1944"/>
                <a:gd name="T106" fmla="*/ 0 w 3918"/>
                <a:gd name="T107" fmla="*/ 0 h 1944"/>
                <a:gd name="T108" fmla="*/ 0 w 3918"/>
                <a:gd name="T109" fmla="*/ 0 h 1944"/>
                <a:gd name="T110" fmla="*/ 0 w 3918"/>
                <a:gd name="T111" fmla="*/ 0 h 1944"/>
                <a:gd name="T112" fmla="*/ 0 w 3918"/>
                <a:gd name="T113" fmla="*/ 0 h 1944"/>
                <a:gd name="T114" fmla="*/ 0 w 3918"/>
                <a:gd name="T115" fmla="*/ 0 h 1944"/>
                <a:gd name="T116" fmla="*/ 0 w 3918"/>
                <a:gd name="T117" fmla="*/ 0 h 1944"/>
                <a:gd name="T118" fmla="*/ 0 w 3918"/>
                <a:gd name="T119" fmla="*/ 0 h 1944"/>
                <a:gd name="T120" fmla="*/ 0 w 3918"/>
                <a:gd name="T121" fmla="*/ 0 h 1944"/>
                <a:gd name="T122" fmla="*/ 0 w 3918"/>
                <a:gd name="T123" fmla="*/ 0 h 1944"/>
                <a:gd name="T124" fmla="*/ 0 w 3918"/>
                <a:gd name="T125" fmla="*/ 0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Uruguay"/>
            <p:cNvSpPr>
              <a:spLocks/>
            </p:cNvSpPr>
            <p:nvPr/>
          </p:nvSpPr>
          <p:spPr bwMode="auto">
            <a:xfrm>
              <a:off x="2871626" y="4884757"/>
              <a:ext cx="157524" cy="151609"/>
            </a:xfrm>
            <a:custGeom>
              <a:avLst/>
              <a:gdLst>
                <a:gd name="T0" fmla="*/ 0 w 366"/>
                <a:gd name="T1" fmla="*/ 0 h 384"/>
                <a:gd name="T2" fmla="*/ 0 w 366"/>
                <a:gd name="T3" fmla="*/ 0 h 384"/>
                <a:gd name="T4" fmla="*/ 0 w 366"/>
                <a:gd name="T5" fmla="*/ 0 h 384"/>
                <a:gd name="T6" fmla="*/ 0 w 366"/>
                <a:gd name="T7" fmla="*/ 0 h 384"/>
                <a:gd name="T8" fmla="*/ 0 w 366"/>
                <a:gd name="T9" fmla="*/ 0 h 384"/>
                <a:gd name="T10" fmla="*/ 0 w 366"/>
                <a:gd name="T11" fmla="*/ 0 h 384"/>
                <a:gd name="T12" fmla="*/ 0 w 366"/>
                <a:gd name="T13" fmla="*/ 0 h 384"/>
                <a:gd name="T14" fmla="*/ 0 w 366"/>
                <a:gd name="T15" fmla="*/ 0 h 384"/>
                <a:gd name="T16" fmla="*/ 0 w 366"/>
                <a:gd name="T17" fmla="*/ 0 h 384"/>
                <a:gd name="T18" fmla="*/ 0 w 366"/>
                <a:gd name="T19" fmla="*/ 0 h 384"/>
                <a:gd name="T20" fmla="*/ 0 w 366"/>
                <a:gd name="T21" fmla="*/ 0 h 384"/>
                <a:gd name="T22" fmla="*/ 0 w 366"/>
                <a:gd name="T23" fmla="*/ 0 h 384"/>
                <a:gd name="T24" fmla="*/ 0 w 366"/>
                <a:gd name="T25" fmla="*/ 0 h 384"/>
                <a:gd name="T26" fmla="*/ 0 w 366"/>
                <a:gd name="T27" fmla="*/ 0 h 384"/>
                <a:gd name="T28" fmla="*/ 0 w 366"/>
                <a:gd name="T29" fmla="*/ 0 h 384"/>
                <a:gd name="T30" fmla="*/ 0 w 366"/>
                <a:gd name="T31" fmla="*/ 0 h 384"/>
                <a:gd name="T32" fmla="*/ 0 w 366"/>
                <a:gd name="T33" fmla="*/ 0 h 384"/>
                <a:gd name="T34" fmla="*/ 0 w 366"/>
                <a:gd name="T35" fmla="*/ 0 h 384"/>
                <a:gd name="T36" fmla="*/ 0 w 366"/>
                <a:gd name="T37" fmla="*/ 0 h 384"/>
                <a:gd name="T38" fmla="*/ 0 w 366"/>
                <a:gd name="T39" fmla="*/ 0 h 384"/>
                <a:gd name="T40" fmla="*/ 0 w 366"/>
                <a:gd name="T41" fmla="*/ 0 h 384"/>
                <a:gd name="T42" fmla="*/ 0 w 366"/>
                <a:gd name="T43" fmla="*/ 0 h 384"/>
                <a:gd name="T44" fmla="*/ 0 w 366"/>
                <a:gd name="T45" fmla="*/ 0 h 384"/>
                <a:gd name="T46" fmla="*/ 0 w 366"/>
                <a:gd name="T47" fmla="*/ 0 h 384"/>
                <a:gd name="T48" fmla="*/ 0 w 366"/>
                <a:gd name="T49" fmla="*/ 0 h 384"/>
                <a:gd name="T50" fmla="*/ 0 w 366"/>
                <a:gd name="T51" fmla="*/ 0 h 384"/>
                <a:gd name="T52" fmla="*/ 0 w 366"/>
                <a:gd name="T53" fmla="*/ 0 h 384"/>
                <a:gd name="T54" fmla="*/ 0 w 366"/>
                <a:gd name="T55" fmla="*/ 0 h 384"/>
                <a:gd name="T56" fmla="*/ 0 w 366"/>
                <a:gd name="T57" fmla="*/ 0 h 384"/>
                <a:gd name="T58" fmla="*/ 0 w 366"/>
                <a:gd name="T59" fmla="*/ 0 h 384"/>
                <a:gd name="T60" fmla="*/ 0 w 366"/>
                <a:gd name="T61" fmla="*/ 0 h 384"/>
                <a:gd name="T62" fmla="*/ 0 w 366"/>
                <a:gd name="T63" fmla="*/ 0 h 384"/>
                <a:gd name="T64" fmla="*/ 0 w 366"/>
                <a:gd name="T65" fmla="*/ 0 h 384"/>
                <a:gd name="T66" fmla="*/ 0 w 366"/>
                <a:gd name="T67" fmla="*/ 0 h 384"/>
                <a:gd name="T68" fmla="*/ 0 w 366"/>
                <a:gd name="T69" fmla="*/ 0 h 384"/>
                <a:gd name="T70" fmla="*/ 0 w 366"/>
                <a:gd name="T71" fmla="*/ 0 h 384"/>
                <a:gd name="T72" fmla="*/ 0 w 366"/>
                <a:gd name="T73" fmla="*/ 0 h 384"/>
                <a:gd name="T74" fmla="*/ 0 w 366"/>
                <a:gd name="T75" fmla="*/ 0 h 384"/>
                <a:gd name="T76" fmla="*/ 0 w 366"/>
                <a:gd name="T77" fmla="*/ 0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United Kingdom"/>
            <p:cNvSpPr>
              <a:spLocks noEditPoints="1"/>
            </p:cNvSpPr>
            <p:nvPr/>
          </p:nvSpPr>
          <p:spPr bwMode="auto">
            <a:xfrm>
              <a:off x="4396594" y="2011918"/>
              <a:ext cx="248017" cy="326424"/>
            </a:xfrm>
            <a:custGeom>
              <a:avLst/>
              <a:gdLst>
                <a:gd name="T0" fmla="*/ 0 w 576"/>
                <a:gd name="T1" fmla="*/ 0 h 822"/>
                <a:gd name="T2" fmla="*/ 0 w 576"/>
                <a:gd name="T3" fmla="*/ 0 h 822"/>
                <a:gd name="T4" fmla="*/ 0 w 576"/>
                <a:gd name="T5" fmla="*/ 0 h 822"/>
                <a:gd name="T6" fmla="*/ 0 w 576"/>
                <a:gd name="T7" fmla="*/ 0 h 822"/>
                <a:gd name="T8" fmla="*/ 0 w 576"/>
                <a:gd name="T9" fmla="*/ 0 h 822"/>
                <a:gd name="T10" fmla="*/ 0 w 576"/>
                <a:gd name="T11" fmla="*/ 0 h 822"/>
                <a:gd name="T12" fmla="*/ 0 w 576"/>
                <a:gd name="T13" fmla="*/ 0 h 822"/>
                <a:gd name="T14" fmla="*/ 0 w 576"/>
                <a:gd name="T15" fmla="*/ 0 h 822"/>
                <a:gd name="T16" fmla="*/ 0 w 576"/>
                <a:gd name="T17" fmla="*/ 0 h 822"/>
                <a:gd name="T18" fmla="*/ 0 w 576"/>
                <a:gd name="T19" fmla="*/ 0 h 822"/>
                <a:gd name="T20" fmla="*/ 0 w 576"/>
                <a:gd name="T21" fmla="*/ 0 h 822"/>
                <a:gd name="T22" fmla="*/ 0 w 576"/>
                <a:gd name="T23" fmla="*/ 0 h 822"/>
                <a:gd name="T24" fmla="*/ 0 w 576"/>
                <a:gd name="T25" fmla="*/ 0 h 822"/>
                <a:gd name="T26" fmla="*/ 0 w 576"/>
                <a:gd name="T27" fmla="*/ 0 h 822"/>
                <a:gd name="T28" fmla="*/ 0 w 576"/>
                <a:gd name="T29" fmla="*/ 0 h 822"/>
                <a:gd name="T30" fmla="*/ 0 w 576"/>
                <a:gd name="T31" fmla="*/ 0 h 822"/>
                <a:gd name="T32" fmla="*/ 0 w 576"/>
                <a:gd name="T33" fmla="*/ 0 h 822"/>
                <a:gd name="T34" fmla="*/ 0 w 576"/>
                <a:gd name="T35" fmla="*/ 0 h 822"/>
                <a:gd name="T36" fmla="*/ 0 w 576"/>
                <a:gd name="T37" fmla="*/ 0 h 822"/>
                <a:gd name="T38" fmla="*/ 0 w 576"/>
                <a:gd name="T39" fmla="*/ 0 h 822"/>
                <a:gd name="T40" fmla="*/ 0 w 576"/>
                <a:gd name="T41" fmla="*/ 0 h 822"/>
                <a:gd name="T42" fmla="*/ 0 w 576"/>
                <a:gd name="T43" fmla="*/ 0 h 822"/>
                <a:gd name="T44" fmla="*/ 0 w 576"/>
                <a:gd name="T45" fmla="*/ 0 h 822"/>
                <a:gd name="T46" fmla="*/ 0 w 576"/>
                <a:gd name="T47" fmla="*/ 0 h 822"/>
                <a:gd name="T48" fmla="*/ 0 w 576"/>
                <a:gd name="T49" fmla="*/ 0 h 822"/>
                <a:gd name="T50" fmla="*/ 0 w 576"/>
                <a:gd name="T51" fmla="*/ 0 h 822"/>
                <a:gd name="T52" fmla="*/ 0 w 576"/>
                <a:gd name="T53" fmla="*/ 0 h 822"/>
                <a:gd name="T54" fmla="*/ 0 w 576"/>
                <a:gd name="T55" fmla="*/ 0 h 822"/>
                <a:gd name="T56" fmla="*/ 0 w 576"/>
                <a:gd name="T57" fmla="*/ 0 h 822"/>
                <a:gd name="T58" fmla="*/ 0 w 576"/>
                <a:gd name="T59" fmla="*/ 0 h 822"/>
                <a:gd name="T60" fmla="*/ 0 w 576"/>
                <a:gd name="T61" fmla="*/ 0 h 822"/>
                <a:gd name="T62" fmla="*/ 0 w 576"/>
                <a:gd name="T63" fmla="*/ 0 h 822"/>
                <a:gd name="T64" fmla="*/ 0 w 576"/>
                <a:gd name="T65" fmla="*/ 0 h 822"/>
                <a:gd name="T66" fmla="*/ 0 w 576"/>
                <a:gd name="T67" fmla="*/ 0 h 822"/>
                <a:gd name="T68" fmla="*/ 0 w 576"/>
                <a:gd name="T69" fmla="*/ 0 h 822"/>
                <a:gd name="T70" fmla="*/ 0 w 576"/>
                <a:gd name="T71" fmla="*/ 0 h 822"/>
                <a:gd name="T72" fmla="*/ 0 w 576"/>
                <a:gd name="T73" fmla="*/ 0 h 822"/>
                <a:gd name="T74" fmla="*/ 0 w 576"/>
                <a:gd name="T75" fmla="*/ 0 h 822"/>
                <a:gd name="T76" fmla="*/ 0 w 576"/>
                <a:gd name="T77" fmla="*/ 0 h 822"/>
                <a:gd name="T78" fmla="*/ 0 w 576"/>
                <a:gd name="T79" fmla="*/ 0 h 822"/>
                <a:gd name="T80" fmla="*/ 0 w 576"/>
                <a:gd name="T81" fmla="*/ 0 h 822"/>
                <a:gd name="T82" fmla="*/ 0 w 576"/>
                <a:gd name="T83" fmla="*/ 0 h 822"/>
                <a:gd name="T84" fmla="*/ 0 w 576"/>
                <a:gd name="T85" fmla="*/ 0 h 822"/>
                <a:gd name="T86" fmla="*/ 0 w 576"/>
                <a:gd name="T87" fmla="*/ 0 h 822"/>
                <a:gd name="T88" fmla="*/ 0 w 576"/>
                <a:gd name="T89" fmla="*/ 0 h 822"/>
                <a:gd name="T90" fmla="*/ 0 w 576"/>
                <a:gd name="T91" fmla="*/ 0 h 822"/>
                <a:gd name="T92" fmla="*/ 0 w 576"/>
                <a:gd name="T93" fmla="*/ 0 h 822"/>
                <a:gd name="T94" fmla="*/ 0 w 576"/>
                <a:gd name="T95" fmla="*/ 0 h 822"/>
                <a:gd name="T96" fmla="*/ 0 w 576"/>
                <a:gd name="T97" fmla="*/ 0 h 822"/>
                <a:gd name="T98" fmla="*/ 0 w 576"/>
                <a:gd name="T99" fmla="*/ 0 h 822"/>
                <a:gd name="T100" fmla="*/ 0 w 576"/>
                <a:gd name="T101" fmla="*/ 0 h 822"/>
                <a:gd name="T102" fmla="*/ 0 w 576"/>
                <a:gd name="T103" fmla="*/ 0 h 822"/>
                <a:gd name="T104" fmla="*/ 0 w 576"/>
                <a:gd name="T105" fmla="*/ 0 h 822"/>
                <a:gd name="T106" fmla="*/ 0 w 576"/>
                <a:gd name="T107" fmla="*/ 0 h 822"/>
                <a:gd name="T108" fmla="*/ 0 w 576"/>
                <a:gd name="T109" fmla="*/ 0 h 822"/>
                <a:gd name="T110" fmla="*/ 0 w 576"/>
                <a:gd name="T111" fmla="*/ 0 h 822"/>
                <a:gd name="T112" fmla="*/ 0 w 576"/>
                <a:gd name="T113" fmla="*/ 0 h 822"/>
                <a:gd name="T114" fmla="*/ 0 w 576"/>
                <a:gd name="T115" fmla="*/ 0 h 822"/>
                <a:gd name="T116" fmla="*/ 0 w 576"/>
                <a:gd name="T117" fmla="*/ 0 h 822"/>
                <a:gd name="T118" fmla="*/ 0 w 576"/>
                <a:gd name="T119" fmla="*/ 0 h 822"/>
                <a:gd name="T120" fmla="*/ 0 w 576"/>
                <a:gd name="T121" fmla="*/ 0 h 822"/>
                <a:gd name="T122" fmla="*/ 0 w 576"/>
                <a:gd name="T123" fmla="*/ 0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United Arab Emirates"/>
            <p:cNvSpPr>
              <a:spLocks/>
            </p:cNvSpPr>
            <p:nvPr/>
          </p:nvSpPr>
          <p:spPr bwMode="auto">
            <a:xfrm>
              <a:off x="6097519" y="3077824"/>
              <a:ext cx="144118" cy="126857"/>
            </a:xfrm>
            <a:custGeom>
              <a:avLst/>
              <a:gdLst>
                <a:gd name="T0" fmla="*/ 0 w 336"/>
                <a:gd name="T1" fmla="*/ 0 h 318"/>
                <a:gd name="T2" fmla="*/ 0 w 336"/>
                <a:gd name="T3" fmla="*/ 0 h 318"/>
                <a:gd name="T4" fmla="*/ 0 w 336"/>
                <a:gd name="T5" fmla="*/ 0 h 318"/>
                <a:gd name="T6" fmla="*/ 0 w 336"/>
                <a:gd name="T7" fmla="*/ 0 h 318"/>
                <a:gd name="T8" fmla="*/ 0 w 336"/>
                <a:gd name="T9" fmla="*/ 0 h 318"/>
                <a:gd name="T10" fmla="*/ 0 w 336"/>
                <a:gd name="T11" fmla="*/ 0 h 318"/>
                <a:gd name="T12" fmla="*/ 0 w 336"/>
                <a:gd name="T13" fmla="*/ 0 h 318"/>
                <a:gd name="T14" fmla="*/ 0 w 336"/>
                <a:gd name="T15" fmla="*/ 0 h 318"/>
                <a:gd name="T16" fmla="*/ 0 w 336"/>
                <a:gd name="T17" fmla="*/ 0 h 318"/>
                <a:gd name="T18" fmla="*/ 0 w 336"/>
                <a:gd name="T19" fmla="*/ 0 h 318"/>
                <a:gd name="T20" fmla="*/ 0 w 336"/>
                <a:gd name="T21" fmla="*/ 0 h 318"/>
                <a:gd name="T22" fmla="*/ 0 w 336"/>
                <a:gd name="T23" fmla="*/ 0 h 318"/>
                <a:gd name="T24" fmla="*/ 0 w 336"/>
                <a:gd name="T25" fmla="*/ 0 h 318"/>
                <a:gd name="T26" fmla="*/ 0 w 336"/>
                <a:gd name="T27" fmla="*/ 0 h 318"/>
                <a:gd name="T28" fmla="*/ 0 w 336"/>
                <a:gd name="T29" fmla="*/ 0 h 318"/>
                <a:gd name="T30" fmla="*/ 0 w 336"/>
                <a:gd name="T31" fmla="*/ 0 h 318"/>
                <a:gd name="T32" fmla="*/ 0 w 336"/>
                <a:gd name="T33" fmla="*/ 0 h 318"/>
                <a:gd name="T34" fmla="*/ 0 w 336"/>
                <a:gd name="T35" fmla="*/ 0 h 318"/>
                <a:gd name="T36" fmla="*/ 0 w 336"/>
                <a:gd name="T37" fmla="*/ 0 h 318"/>
                <a:gd name="T38" fmla="*/ 0 w 336"/>
                <a:gd name="T39" fmla="*/ 0 h 318"/>
                <a:gd name="T40" fmla="*/ 0 w 336"/>
                <a:gd name="T41" fmla="*/ 0 h 318"/>
                <a:gd name="T42" fmla="*/ 0 w 336"/>
                <a:gd name="T43" fmla="*/ 0 h 318"/>
                <a:gd name="T44" fmla="*/ 0 w 336"/>
                <a:gd name="T45" fmla="*/ 0 h 318"/>
                <a:gd name="T46" fmla="*/ 0 w 336"/>
                <a:gd name="T47" fmla="*/ 0 h 318"/>
                <a:gd name="T48" fmla="*/ 0 w 336"/>
                <a:gd name="T49" fmla="*/ 0 h 318"/>
                <a:gd name="T50" fmla="*/ 0 w 336"/>
                <a:gd name="T51" fmla="*/ 0 h 318"/>
                <a:gd name="T52" fmla="*/ 0 w 336"/>
                <a:gd name="T53" fmla="*/ 0 h 318"/>
                <a:gd name="T54" fmla="*/ 0 w 336"/>
                <a:gd name="T55" fmla="*/ 0 h 318"/>
                <a:gd name="T56" fmla="*/ 0 w 336"/>
                <a:gd name="T57" fmla="*/ 0 h 318"/>
                <a:gd name="T58" fmla="*/ 0 w 336"/>
                <a:gd name="T59" fmla="*/ 0 h 318"/>
                <a:gd name="T60" fmla="*/ 0 w 336"/>
                <a:gd name="T61" fmla="*/ 0 h 318"/>
                <a:gd name="T62" fmla="*/ 0 w 336"/>
                <a:gd name="T63" fmla="*/ 0 h 318"/>
                <a:gd name="T64" fmla="*/ 0 w 336"/>
                <a:gd name="T65" fmla="*/ 0 h 318"/>
                <a:gd name="T66" fmla="*/ 0 w 336"/>
                <a:gd name="T67" fmla="*/ 0 h 318"/>
                <a:gd name="T68" fmla="*/ 0 w 336"/>
                <a:gd name="T69" fmla="*/ 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Ukraine"/>
            <p:cNvSpPr>
              <a:spLocks/>
            </p:cNvSpPr>
            <p:nvPr/>
          </p:nvSpPr>
          <p:spPr bwMode="auto">
            <a:xfrm>
              <a:off x="5185891" y="2264085"/>
              <a:ext cx="479275" cy="247525"/>
            </a:xfrm>
            <a:custGeom>
              <a:avLst/>
              <a:gdLst>
                <a:gd name="T0" fmla="*/ 0 w 1116"/>
                <a:gd name="T1" fmla="*/ 0 h 624"/>
                <a:gd name="T2" fmla="*/ 0 w 1116"/>
                <a:gd name="T3" fmla="*/ 0 h 624"/>
                <a:gd name="T4" fmla="*/ 0 w 1116"/>
                <a:gd name="T5" fmla="*/ 0 h 624"/>
                <a:gd name="T6" fmla="*/ 0 w 1116"/>
                <a:gd name="T7" fmla="*/ 0 h 624"/>
                <a:gd name="T8" fmla="*/ 0 w 1116"/>
                <a:gd name="T9" fmla="*/ 0 h 624"/>
                <a:gd name="T10" fmla="*/ 0 w 1116"/>
                <a:gd name="T11" fmla="*/ 0 h 624"/>
                <a:gd name="T12" fmla="*/ 0 w 1116"/>
                <a:gd name="T13" fmla="*/ 0 h 624"/>
                <a:gd name="T14" fmla="*/ 0 w 1116"/>
                <a:gd name="T15" fmla="*/ 0 h 624"/>
                <a:gd name="T16" fmla="*/ 0 w 1116"/>
                <a:gd name="T17" fmla="*/ 0 h 624"/>
                <a:gd name="T18" fmla="*/ 0 w 1116"/>
                <a:gd name="T19" fmla="*/ 0 h 624"/>
                <a:gd name="T20" fmla="*/ 0 w 1116"/>
                <a:gd name="T21" fmla="*/ 0 h 624"/>
                <a:gd name="T22" fmla="*/ 0 w 1116"/>
                <a:gd name="T23" fmla="*/ 0 h 624"/>
                <a:gd name="T24" fmla="*/ 0 w 1116"/>
                <a:gd name="T25" fmla="*/ 0 h 624"/>
                <a:gd name="T26" fmla="*/ 0 w 1116"/>
                <a:gd name="T27" fmla="*/ 0 h 624"/>
                <a:gd name="T28" fmla="*/ 0 w 1116"/>
                <a:gd name="T29" fmla="*/ 0 h 624"/>
                <a:gd name="T30" fmla="*/ 0 w 1116"/>
                <a:gd name="T31" fmla="*/ 0 h 624"/>
                <a:gd name="T32" fmla="*/ 0 w 1116"/>
                <a:gd name="T33" fmla="*/ 0 h 624"/>
                <a:gd name="T34" fmla="*/ 0 w 1116"/>
                <a:gd name="T35" fmla="*/ 0 h 624"/>
                <a:gd name="T36" fmla="*/ 0 w 1116"/>
                <a:gd name="T37" fmla="*/ 0 h 624"/>
                <a:gd name="T38" fmla="*/ 0 w 1116"/>
                <a:gd name="T39" fmla="*/ 0 h 624"/>
                <a:gd name="T40" fmla="*/ 0 w 1116"/>
                <a:gd name="T41" fmla="*/ 0 h 624"/>
                <a:gd name="T42" fmla="*/ 0 w 1116"/>
                <a:gd name="T43" fmla="*/ 0 h 624"/>
                <a:gd name="T44" fmla="*/ 0 w 1116"/>
                <a:gd name="T45" fmla="*/ 0 h 624"/>
                <a:gd name="T46" fmla="*/ 0 w 1116"/>
                <a:gd name="T47" fmla="*/ 0 h 624"/>
                <a:gd name="T48" fmla="*/ 0 w 1116"/>
                <a:gd name="T49" fmla="*/ 0 h 624"/>
                <a:gd name="T50" fmla="*/ 0 w 1116"/>
                <a:gd name="T51" fmla="*/ 0 h 624"/>
                <a:gd name="T52" fmla="*/ 0 w 1116"/>
                <a:gd name="T53" fmla="*/ 0 h 624"/>
                <a:gd name="T54" fmla="*/ 0 w 1116"/>
                <a:gd name="T55" fmla="*/ 0 h 624"/>
                <a:gd name="T56" fmla="*/ 0 w 1116"/>
                <a:gd name="T57" fmla="*/ 0 h 624"/>
                <a:gd name="T58" fmla="*/ 0 w 1116"/>
                <a:gd name="T59" fmla="*/ 0 h 624"/>
                <a:gd name="T60" fmla="*/ 0 w 1116"/>
                <a:gd name="T61" fmla="*/ 0 h 624"/>
                <a:gd name="T62" fmla="*/ 0 w 1116"/>
                <a:gd name="T63" fmla="*/ 0 h 624"/>
                <a:gd name="T64" fmla="*/ 0 w 1116"/>
                <a:gd name="T65" fmla="*/ 0 h 624"/>
                <a:gd name="T66" fmla="*/ 0 w 1116"/>
                <a:gd name="T67" fmla="*/ 0 h 624"/>
                <a:gd name="T68" fmla="*/ 0 w 1116"/>
                <a:gd name="T69" fmla="*/ 0 h 624"/>
                <a:gd name="T70" fmla="*/ 0 w 1116"/>
                <a:gd name="T71" fmla="*/ 0 h 624"/>
                <a:gd name="T72" fmla="*/ 0 w 1116"/>
                <a:gd name="T73" fmla="*/ 0 h 624"/>
                <a:gd name="T74" fmla="*/ 0 w 1116"/>
                <a:gd name="T75" fmla="*/ 0 h 624"/>
                <a:gd name="T76" fmla="*/ 0 w 1116"/>
                <a:gd name="T77" fmla="*/ 0 h 624"/>
                <a:gd name="T78" fmla="*/ 0 w 1116"/>
                <a:gd name="T79" fmla="*/ 0 h 624"/>
                <a:gd name="T80" fmla="*/ 0 w 1116"/>
                <a:gd name="T81" fmla="*/ 0 h 624"/>
                <a:gd name="T82" fmla="*/ 0 w 1116"/>
                <a:gd name="T83" fmla="*/ 0 h 624"/>
                <a:gd name="T84" fmla="*/ 0 w 1116"/>
                <a:gd name="T85" fmla="*/ 0 h 624"/>
                <a:gd name="T86" fmla="*/ 0 w 1116"/>
                <a:gd name="T87" fmla="*/ 0 h 624"/>
                <a:gd name="T88" fmla="*/ 0 w 1116"/>
                <a:gd name="T89" fmla="*/ 0 h 624"/>
                <a:gd name="T90" fmla="*/ 0 w 1116"/>
                <a:gd name="T91" fmla="*/ 0 h 624"/>
                <a:gd name="T92" fmla="*/ 0 w 1116"/>
                <a:gd name="T93" fmla="*/ 0 h 624"/>
                <a:gd name="T94" fmla="*/ 0 w 1116"/>
                <a:gd name="T95" fmla="*/ 0 h 624"/>
                <a:gd name="T96" fmla="*/ 0 w 1116"/>
                <a:gd name="T97" fmla="*/ 0 h 624"/>
                <a:gd name="T98" fmla="*/ 0 w 1116"/>
                <a:gd name="T99" fmla="*/ 0 h 624"/>
                <a:gd name="T100" fmla="*/ 0 w 1116"/>
                <a:gd name="T101" fmla="*/ 0 h 624"/>
                <a:gd name="T102" fmla="*/ 0 w 1116"/>
                <a:gd name="T103" fmla="*/ 0 h 624"/>
                <a:gd name="T104" fmla="*/ 0 w 1116"/>
                <a:gd name="T105" fmla="*/ 0 h 624"/>
                <a:gd name="T106" fmla="*/ 0 w 1116"/>
                <a:gd name="T107" fmla="*/ 0 h 624"/>
                <a:gd name="T108" fmla="*/ 0 w 1116"/>
                <a:gd name="T109" fmla="*/ 0 h 624"/>
                <a:gd name="T110" fmla="*/ 0 w 1116"/>
                <a:gd name="T111" fmla="*/ 0 h 624"/>
                <a:gd name="T112" fmla="*/ 0 w 1116"/>
                <a:gd name="T113" fmla="*/ 0 h 624"/>
                <a:gd name="T114" fmla="*/ 0 w 1116"/>
                <a:gd name="T115" fmla="*/ 0 h 624"/>
                <a:gd name="T116" fmla="*/ 0 w 1116"/>
                <a:gd name="T117" fmla="*/ 0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Uganda"/>
            <p:cNvSpPr>
              <a:spLocks noEditPoints="1"/>
            </p:cNvSpPr>
            <p:nvPr/>
          </p:nvSpPr>
          <p:spPr bwMode="auto">
            <a:xfrm>
              <a:off x="5459044" y="3791005"/>
              <a:ext cx="167579" cy="182550"/>
            </a:xfrm>
            <a:custGeom>
              <a:avLst/>
              <a:gdLst>
                <a:gd name="T0" fmla="*/ 0 w 390"/>
                <a:gd name="T1" fmla="*/ 0 h 462"/>
                <a:gd name="T2" fmla="*/ 0 w 390"/>
                <a:gd name="T3" fmla="*/ 0 h 462"/>
                <a:gd name="T4" fmla="*/ 0 w 390"/>
                <a:gd name="T5" fmla="*/ 0 h 462"/>
                <a:gd name="T6" fmla="*/ 0 w 390"/>
                <a:gd name="T7" fmla="*/ 0 h 462"/>
                <a:gd name="T8" fmla="*/ 0 w 390"/>
                <a:gd name="T9" fmla="*/ 0 h 462"/>
                <a:gd name="T10" fmla="*/ 0 w 390"/>
                <a:gd name="T11" fmla="*/ 0 h 462"/>
                <a:gd name="T12" fmla="*/ 0 w 390"/>
                <a:gd name="T13" fmla="*/ 0 h 462"/>
                <a:gd name="T14" fmla="*/ 0 w 390"/>
                <a:gd name="T15" fmla="*/ 0 h 462"/>
                <a:gd name="T16" fmla="*/ 0 w 390"/>
                <a:gd name="T17" fmla="*/ 0 h 462"/>
                <a:gd name="T18" fmla="*/ 0 w 390"/>
                <a:gd name="T19" fmla="*/ 0 h 462"/>
                <a:gd name="T20" fmla="*/ 0 w 390"/>
                <a:gd name="T21" fmla="*/ 0 h 462"/>
                <a:gd name="T22" fmla="*/ 0 w 390"/>
                <a:gd name="T23" fmla="*/ 0 h 462"/>
                <a:gd name="T24" fmla="*/ 0 w 390"/>
                <a:gd name="T25" fmla="*/ 0 h 462"/>
                <a:gd name="T26" fmla="*/ 0 w 390"/>
                <a:gd name="T27" fmla="*/ 0 h 462"/>
                <a:gd name="T28" fmla="*/ 0 w 390"/>
                <a:gd name="T29" fmla="*/ 0 h 462"/>
                <a:gd name="T30" fmla="*/ 0 w 390"/>
                <a:gd name="T31" fmla="*/ 0 h 462"/>
                <a:gd name="T32" fmla="*/ 0 w 390"/>
                <a:gd name="T33" fmla="*/ 0 h 462"/>
                <a:gd name="T34" fmla="*/ 0 w 390"/>
                <a:gd name="T35" fmla="*/ 0 h 462"/>
                <a:gd name="T36" fmla="*/ 0 w 390"/>
                <a:gd name="T37" fmla="*/ 0 h 462"/>
                <a:gd name="T38" fmla="*/ 0 w 390"/>
                <a:gd name="T39" fmla="*/ 0 h 462"/>
                <a:gd name="T40" fmla="*/ 0 w 390"/>
                <a:gd name="T41" fmla="*/ 0 h 462"/>
                <a:gd name="T42" fmla="*/ 0 w 390"/>
                <a:gd name="T43" fmla="*/ 0 h 462"/>
                <a:gd name="T44" fmla="*/ 0 w 390"/>
                <a:gd name="T45" fmla="*/ 0 h 462"/>
                <a:gd name="T46" fmla="*/ 0 w 390"/>
                <a:gd name="T47" fmla="*/ 0 h 462"/>
                <a:gd name="T48" fmla="*/ 0 w 390"/>
                <a:gd name="T49" fmla="*/ 0 h 462"/>
                <a:gd name="T50" fmla="*/ 0 w 390"/>
                <a:gd name="T51" fmla="*/ 0 h 462"/>
                <a:gd name="T52" fmla="*/ 0 w 390"/>
                <a:gd name="T53" fmla="*/ 0 h 462"/>
                <a:gd name="T54" fmla="*/ 0 w 390"/>
                <a:gd name="T55" fmla="*/ 0 h 462"/>
                <a:gd name="T56" fmla="*/ 0 w 390"/>
                <a:gd name="T57" fmla="*/ 0 h 462"/>
                <a:gd name="T58" fmla="*/ 0 w 390"/>
                <a:gd name="T59" fmla="*/ 0 h 462"/>
                <a:gd name="T60" fmla="*/ 0 w 390"/>
                <a:gd name="T61" fmla="*/ 0 h 462"/>
                <a:gd name="T62" fmla="*/ 0 w 390"/>
                <a:gd name="T63" fmla="*/ 0 h 462"/>
                <a:gd name="T64" fmla="*/ 0 w 390"/>
                <a:gd name="T65" fmla="*/ 0 h 462"/>
                <a:gd name="T66" fmla="*/ 0 w 390"/>
                <a:gd name="T67" fmla="*/ 0 h 462"/>
                <a:gd name="T68" fmla="*/ 0 w 390"/>
                <a:gd name="T69" fmla="*/ 0 h 462"/>
                <a:gd name="T70" fmla="*/ 0 w 390"/>
                <a:gd name="T71" fmla="*/ 0 h 462"/>
                <a:gd name="T72" fmla="*/ 0 w 390"/>
                <a:gd name="T73" fmla="*/ 0 h 462"/>
                <a:gd name="T74" fmla="*/ 0 w 390"/>
                <a:gd name="T75" fmla="*/ 0 h 462"/>
                <a:gd name="T76" fmla="*/ 0 w 390"/>
                <a:gd name="T77" fmla="*/ 0 h 462"/>
                <a:gd name="T78" fmla="*/ 0 w 390"/>
                <a:gd name="T79" fmla="*/ 0 h 462"/>
                <a:gd name="T80" fmla="*/ 0 w 390"/>
                <a:gd name="T81" fmla="*/ 0 h 462"/>
                <a:gd name="T82" fmla="*/ 0 w 390"/>
                <a:gd name="T83" fmla="*/ 0 h 462"/>
                <a:gd name="T84" fmla="*/ 0 w 390"/>
                <a:gd name="T85" fmla="*/ 0 h 462"/>
                <a:gd name="T86" fmla="*/ 0 w 390"/>
                <a:gd name="T87" fmla="*/ 0 h 462"/>
                <a:gd name="T88" fmla="*/ 0 w 390"/>
                <a:gd name="T89" fmla="*/ 0 h 462"/>
                <a:gd name="T90" fmla="*/ 0 w 390"/>
                <a:gd name="T91" fmla="*/ 0 h 462"/>
                <a:gd name="T92" fmla="*/ 0 w 390"/>
                <a:gd name="T93" fmla="*/ 0 h 462"/>
                <a:gd name="T94" fmla="*/ 0 w 390"/>
                <a:gd name="T95" fmla="*/ 0 h 462"/>
                <a:gd name="T96" fmla="*/ 0 w 390"/>
                <a:gd name="T97" fmla="*/ 0 h 462"/>
                <a:gd name="T98" fmla="*/ 0 w 390"/>
                <a:gd name="T99" fmla="*/ 0 h 462"/>
                <a:gd name="T100" fmla="*/ 0 w 390"/>
                <a:gd name="T101" fmla="*/ 0 h 462"/>
                <a:gd name="T102" fmla="*/ 0 w 390"/>
                <a:gd name="T103" fmla="*/ 0 h 462"/>
                <a:gd name="T104" fmla="*/ 0 w 390"/>
                <a:gd name="T105" fmla="*/ 0 h 462"/>
                <a:gd name="T106" fmla="*/ 0 w 390"/>
                <a:gd name="T107" fmla="*/ 0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urkmenistan"/>
            <p:cNvSpPr>
              <a:spLocks/>
            </p:cNvSpPr>
            <p:nvPr/>
          </p:nvSpPr>
          <p:spPr bwMode="auto">
            <a:xfrm>
              <a:off x="6042219" y="2561114"/>
              <a:ext cx="432353" cy="239790"/>
            </a:xfrm>
            <a:custGeom>
              <a:avLst/>
              <a:gdLst>
                <a:gd name="T0" fmla="*/ 0 w 1008"/>
                <a:gd name="T1" fmla="*/ 0 h 606"/>
                <a:gd name="T2" fmla="*/ 0 w 1008"/>
                <a:gd name="T3" fmla="*/ 0 h 606"/>
                <a:gd name="T4" fmla="*/ 0 w 1008"/>
                <a:gd name="T5" fmla="*/ 0 h 606"/>
                <a:gd name="T6" fmla="*/ 0 w 1008"/>
                <a:gd name="T7" fmla="*/ 0 h 606"/>
                <a:gd name="T8" fmla="*/ 0 w 1008"/>
                <a:gd name="T9" fmla="*/ 0 h 606"/>
                <a:gd name="T10" fmla="*/ 0 w 1008"/>
                <a:gd name="T11" fmla="*/ 0 h 606"/>
                <a:gd name="T12" fmla="*/ 0 w 1008"/>
                <a:gd name="T13" fmla="*/ 0 h 606"/>
                <a:gd name="T14" fmla="*/ 0 w 1008"/>
                <a:gd name="T15" fmla="*/ 0 h 606"/>
                <a:gd name="T16" fmla="*/ 0 w 1008"/>
                <a:gd name="T17" fmla="*/ 0 h 606"/>
                <a:gd name="T18" fmla="*/ 0 w 1008"/>
                <a:gd name="T19" fmla="*/ 0 h 606"/>
                <a:gd name="T20" fmla="*/ 0 w 1008"/>
                <a:gd name="T21" fmla="*/ 0 h 606"/>
                <a:gd name="T22" fmla="*/ 0 w 1008"/>
                <a:gd name="T23" fmla="*/ 0 h 606"/>
                <a:gd name="T24" fmla="*/ 0 w 1008"/>
                <a:gd name="T25" fmla="*/ 0 h 606"/>
                <a:gd name="T26" fmla="*/ 0 w 1008"/>
                <a:gd name="T27" fmla="*/ 0 h 606"/>
                <a:gd name="T28" fmla="*/ 0 w 1008"/>
                <a:gd name="T29" fmla="*/ 0 h 606"/>
                <a:gd name="T30" fmla="*/ 0 w 1008"/>
                <a:gd name="T31" fmla="*/ 0 h 606"/>
                <a:gd name="T32" fmla="*/ 0 w 1008"/>
                <a:gd name="T33" fmla="*/ 0 h 606"/>
                <a:gd name="T34" fmla="*/ 0 w 1008"/>
                <a:gd name="T35" fmla="*/ 0 h 606"/>
                <a:gd name="T36" fmla="*/ 0 w 1008"/>
                <a:gd name="T37" fmla="*/ 0 h 606"/>
                <a:gd name="T38" fmla="*/ 0 w 1008"/>
                <a:gd name="T39" fmla="*/ 0 h 606"/>
                <a:gd name="T40" fmla="*/ 0 w 1008"/>
                <a:gd name="T41" fmla="*/ 0 h 606"/>
                <a:gd name="T42" fmla="*/ 0 w 1008"/>
                <a:gd name="T43" fmla="*/ 0 h 606"/>
                <a:gd name="T44" fmla="*/ 0 w 1008"/>
                <a:gd name="T45" fmla="*/ 0 h 606"/>
                <a:gd name="T46" fmla="*/ 0 w 1008"/>
                <a:gd name="T47" fmla="*/ 0 h 606"/>
                <a:gd name="T48" fmla="*/ 0 w 1008"/>
                <a:gd name="T49" fmla="*/ 0 h 606"/>
                <a:gd name="T50" fmla="*/ 0 w 1008"/>
                <a:gd name="T51" fmla="*/ 0 h 606"/>
                <a:gd name="T52" fmla="*/ 0 w 1008"/>
                <a:gd name="T53" fmla="*/ 0 h 606"/>
                <a:gd name="T54" fmla="*/ 0 w 1008"/>
                <a:gd name="T55" fmla="*/ 0 h 606"/>
                <a:gd name="T56" fmla="*/ 0 w 1008"/>
                <a:gd name="T57" fmla="*/ 0 h 606"/>
                <a:gd name="T58" fmla="*/ 0 w 1008"/>
                <a:gd name="T59" fmla="*/ 0 h 606"/>
                <a:gd name="T60" fmla="*/ 0 w 1008"/>
                <a:gd name="T61" fmla="*/ 0 h 606"/>
                <a:gd name="T62" fmla="*/ 0 w 1008"/>
                <a:gd name="T63" fmla="*/ 0 h 606"/>
                <a:gd name="T64" fmla="*/ 0 w 1008"/>
                <a:gd name="T65" fmla="*/ 0 h 606"/>
                <a:gd name="T66" fmla="*/ 0 w 1008"/>
                <a:gd name="T67" fmla="*/ 0 h 606"/>
                <a:gd name="T68" fmla="*/ 0 w 1008"/>
                <a:gd name="T69" fmla="*/ 0 h 606"/>
                <a:gd name="T70" fmla="*/ 0 w 1008"/>
                <a:gd name="T71" fmla="*/ 0 h 606"/>
                <a:gd name="T72" fmla="*/ 0 w 1008"/>
                <a:gd name="T73" fmla="*/ 0 h 606"/>
                <a:gd name="T74" fmla="*/ 0 w 1008"/>
                <a:gd name="T75" fmla="*/ 0 h 606"/>
                <a:gd name="T76" fmla="*/ 0 w 1008"/>
                <a:gd name="T77" fmla="*/ 0 h 606"/>
                <a:gd name="T78" fmla="*/ 0 w 1008"/>
                <a:gd name="T79" fmla="*/ 0 h 606"/>
                <a:gd name="T80" fmla="*/ 0 w 1008"/>
                <a:gd name="T81" fmla="*/ 0 h 606"/>
                <a:gd name="T82" fmla="*/ 0 w 1008"/>
                <a:gd name="T83" fmla="*/ 0 h 606"/>
                <a:gd name="T84" fmla="*/ 0 w 1008"/>
                <a:gd name="T85" fmla="*/ 0 h 606"/>
                <a:gd name="T86" fmla="*/ 0 w 1008"/>
                <a:gd name="T87" fmla="*/ 0 h 606"/>
                <a:gd name="T88" fmla="*/ 0 w 1008"/>
                <a:gd name="T89" fmla="*/ 0 h 606"/>
                <a:gd name="T90" fmla="*/ 0 w 1008"/>
                <a:gd name="T91" fmla="*/ 0 h 606"/>
                <a:gd name="T92" fmla="*/ 0 w 1008"/>
                <a:gd name="T93" fmla="*/ 0 h 606"/>
                <a:gd name="T94" fmla="*/ 0 w 1008"/>
                <a:gd name="T95" fmla="*/ 0 h 606"/>
                <a:gd name="T96" fmla="*/ 0 w 1008"/>
                <a:gd name="T97" fmla="*/ 0 h 606"/>
                <a:gd name="T98" fmla="*/ 0 w 1008"/>
                <a:gd name="T99" fmla="*/ 0 h 606"/>
                <a:gd name="T100" fmla="*/ 0 w 1008"/>
                <a:gd name="T101" fmla="*/ 0 h 606"/>
                <a:gd name="T102" fmla="*/ 0 w 1008"/>
                <a:gd name="T103" fmla="*/ 0 h 606"/>
                <a:gd name="T104" fmla="*/ 0 w 1008"/>
                <a:gd name="T105" fmla="*/ 0 h 606"/>
                <a:gd name="T106" fmla="*/ 0 w 1008"/>
                <a:gd name="T107" fmla="*/ 0 h 606"/>
                <a:gd name="T108" fmla="*/ 0 w 1008"/>
                <a:gd name="T109" fmla="*/ 0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urkey"/>
            <p:cNvSpPr>
              <a:spLocks noEditPoints="1"/>
            </p:cNvSpPr>
            <p:nvPr/>
          </p:nvSpPr>
          <p:spPr bwMode="auto">
            <a:xfrm>
              <a:off x="5284761" y="2579679"/>
              <a:ext cx="569768" cy="201114"/>
            </a:xfrm>
            <a:custGeom>
              <a:avLst/>
              <a:gdLst>
                <a:gd name="T0" fmla="*/ 0 w 1332"/>
                <a:gd name="T1" fmla="*/ 0 h 510"/>
                <a:gd name="T2" fmla="*/ 0 w 1332"/>
                <a:gd name="T3" fmla="*/ 0 h 510"/>
                <a:gd name="T4" fmla="*/ 0 w 1332"/>
                <a:gd name="T5" fmla="*/ 0 h 510"/>
                <a:gd name="T6" fmla="*/ 0 w 1332"/>
                <a:gd name="T7" fmla="*/ 0 h 510"/>
                <a:gd name="T8" fmla="*/ 0 w 1332"/>
                <a:gd name="T9" fmla="*/ 0 h 510"/>
                <a:gd name="T10" fmla="*/ 0 w 1332"/>
                <a:gd name="T11" fmla="*/ 0 h 510"/>
                <a:gd name="T12" fmla="*/ 0 w 1332"/>
                <a:gd name="T13" fmla="*/ 0 h 510"/>
                <a:gd name="T14" fmla="*/ 0 w 1332"/>
                <a:gd name="T15" fmla="*/ 0 h 510"/>
                <a:gd name="T16" fmla="*/ 0 w 1332"/>
                <a:gd name="T17" fmla="*/ 0 h 510"/>
                <a:gd name="T18" fmla="*/ 0 w 1332"/>
                <a:gd name="T19" fmla="*/ 0 h 510"/>
                <a:gd name="T20" fmla="*/ 0 w 1332"/>
                <a:gd name="T21" fmla="*/ 0 h 510"/>
                <a:gd name="T22" fmla="*/ 0 w 1332"/>
                <a:gd name="T23" fmla="*/ 0 h 510"/>
                <a:gd name="T24" fmla="*/ 0 w 1332"/>
                <a:gd name="T25" fmla="*/ 0 h 510"/>
                <a:gd name="T26" fmla="*/ 0 w 1332"/>
                <a:gd name="T27" fmla="*/ 0 h 510"/>
                <a:gd name="T28" fmla="*/ 0 w 1332"/>
                <a:gd name="T29" fmla="*/ 0 h 510"/>
                <a:gd name="T30" fmla="*/ 0 w 1332"/>
                <a:gd name="T31" fmla="*/ 0 h 510"/>
                <a:gd name="T32" fmla="*/ 0 w 1332"/>
                <a:gd name="T33" fmla="*/ 0 h 510"/>
                <a:gd name="T34" fmla="*/ 0 w 1332"/>
                <a:gd name="T35" fmla="*/ 0 h 510"/>
                <a:gd name="T36" fmla="*/ 0 w 1332"/>
                <a:gd name="T37" fmla="*/ 0 h 510"/>
                <a:gd name="T38" fmla="*/ 0 w 1332"/>
                <a:gd name="T39" fmla="*/ 0 h 510"/>
                <a:gd name="T40" fmla="*/ 0 w 1332"/>
                <a:gd name="T41" fmla="*/ 0 h 510"/>
                <a:gd name="T42" fmla="*/ 0 w 1332"/>
                <a:gd name="T43" fmla="*/ 0 h 510"/>
                <a:gd name="T44" fmla="*/ 0 w 1332"/>
                <a:gd name="T45" fmla="*/ 0 h 510"/>
                <a:gd name="T46" fmla="*/ 0 w 1332"/>
                <a:gd name="T47" fmla="*/ 0 h 510"/>
                <a:gd name="T48" fmla="*/ 0 w 1332"/>
                <a:gd name="T49" fmla="*/ 0 h 510"/>
                <a:gd name="T50" fmla="*/ 0 w 1332"/>
                <a:gd name="T51" fmla="*/ 0 h 510"/>
                <a:gd name="T52" fmla="*/ 0 w 1332"/>
                <a:gd name="T53" fmla="*/ 0 h 510"/>
                <a:gd name="T54" fmla="*/ 0 w 1332"/>
                <a:gd name="T55" fmla="*/ 0 h 510"/>
                <a:gd name="T56" fmla="*/ 0 w 1332"/>
                <a:gd name="T57" fmla="*/ 0 h 510"/>
                <a:gd name="T58" fmla="*/ 0 w 1332"/>
                <a:gd name="T59" fmla="*/ 0 h 510"/>
                <a:gd name="T60" fmla="*/ 0 w 1332"/>
                <a:gd name="T61" fmla="*/ 0 h 510"/>
                <a:gd name="T62" fmla="*/ 0 w 1332"/>
                <a:gd name="T63" fmla="*/ 0 h 510"/>
                <a:gd name="T64" fmla="*/ 0 w 1332"/>
                <a:gd name="T65" fmla="*/ 0 h 510"/>
                <a:gd name="T66" fmla="*/ 0 w 1332"/>
                <a:gd name="T67" fmla="*/ 0 h 510"/>
                <a:gd name="T68" fmla="*/ 0 w 1332"/>
                <a:gd name="T69" fmla="*/ 0 h 510"/>
                <a:gd name="T70" fmla="*/ 0 w 1332"/>
                <a:gd name="T71" fmla="*/ 0 h 510"/>
                <a:gd name="T72" fmla="*/ 0 w 1332"/>
                <a:gd name="T73" fmla="*/ 0 h 510"/>
                <a:gd name="T74" fmla="*/ 0 w 1332"/>
                <a:gd name="T75" fmla="*/ 0 h 510"/>
                <a:gd name="T76" fmla="*/ 0 w 1332"/>
                <a:gd name="T77" fmla="*/ 0 h 510"/>
                <a:gd name="T78" fmla="*/ 0 w 1332"/>
                <a:gd name="T79" fmla="*/ 0 h 510"/>
                <a:gd name="T80" fmla="*/ 0 w 1332"/>
                <a:gd name="T81" fmla="*/ 0 h 510"/>
                <a:gd name="T82" fmla="*/ 0 w 1332"/>
                <a:gd name="T83" fmla="*/ 0 h 510"/>
                <a:gd name="T84" fmla="*/ 0 w 1332"/>
                <a:gd name="T85" fmla="*/ 0 h 510"/>
                <a:gd name="T86" fmla="*/ 0 w 1332"/>
                <a:gd name="T87" fmla="*/ 0 h 510"/>
                <a:gd name="T88" fmla="*/ 0 w 1332"/>
                <a:gd name="T89" fmla="*/ 0 h 510"/>
                <a:gd name="T90" fmla="*/ 0 w 1332"/>
                <a:gd name="T91" fmla="*/ 0 h 510"/>
                <a:gd name="T92" fmla="*/ 0 w 1332"/>
                <a:gd name="T93" fmla="*/ 0 h 510"/>
                <a:gd name="T94" fmla="*/ 0 w 1332"/>
                <a:gd name="T95" fmla="*/ 0 h 510"/>
                <a:gd name="T96" fmla="*/ 0 w 1332"/>
                <a:gd name="T97" fmla="*/ 0 h 510"/>
                <a:gd name="T98" fmla="*/ 0 w 1332"/>
                <a:gd name="T99" fmla="*/ 0 h 510"/>
                <a:gd name="T100" fmla="*/ 0 w 1332"/>
                <a:gd name="T101" fmla="*/ 0 h 510"/>
                <a:gd name="T102" fmla="*/ 0 w 1332"/>
                <a:gd name="T103" fmla="*/ 0 h 510"/>
                <a:gd name="T104" fmla="*/ 0 w 1332"/>
                <a:gd name="T105" fmla="*/ 0 h 510"/>
                <a:gd name="T106" fmla="*/ 0 w 1332"/>
                <a:gd name="T107" fmla="*/ 0 h 510"/>
                <a:gd name="T108" fmla="*/ 0 w 1332"/>
                <a:gd name="T109" fmla="*/ 0 h 510"/>
                <a:gd name="T110" fmla="*/ 0 w 1332"/>
                <a:gd name="T111" fmla="*/ 0 h 510"/>
                <a:gd name="T112" fmla="*/ 0 w 1332"/>
                <a:gd name="T113" fmla="*/ 0 h 510"/>
                <a:gd name="T114" fmla="*/ 0 w 1332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unisia"/>
            <p:cNvSpPr>
              <a:spLocks/>
            </p:cNvSpPr>
            <p:nvPr/>
          </p:nvSpPr>
          <p:spPr bwMode="auto">
            <a:xfrm>
              <a:off x="4788729" y="2734383"/>
              <a:ext cx="117305" cy="225867"/>
            </a:xfrm>
            <a:custGeom>
              <a:avLst/>
              <a:gdLst>
                <a:gd name="T0" fmla="*/ 0 w 276"/>
                <a:gd name="T1" fmla="*/ 0 h 570"/>
                <a:gd name="T2" fmla="*/ 0 w 276"/>
                <a:gd name="T3" fmla="*/ 0 h 570"/>
                <a:gd name="T4" fmla="*/ 0 w 276"/>
                <a:gd name="T5" fmla="*/ 0 h 570"/>
                <a:gd name="T6" fmla="*/ 0 w 276"/>
                <a:gd name="T7" fmla="*/ 0 h 570"/>
                <a:gd name="T8" fmla="*/ 0 w 276"/>
                <a:gd name="T9" fmla="*/ 0 h 570"/>
                <a:gd name="T10" fmla="*/ 0 w 276"/>
                <a:gd name="T11" fmla="*/ 0 h 570"/>
                <a:gd name="T12" fmla="*/ 0 w 276"/>
                <a:gd name="T13" fmla="*/ 0 h 570"/>
                <a:gd name="T14" fmla="*/ 0 w 276"/>
                <a:gd name="T15" fmla="*/ 0 h 570"/>
                <a:gd name="T16" fmla="*/ 0 w 276"/>
                <a:gd name="T17" fmla="*/ 0 h 570"/>
                <a:gd name="T18" fmla="*/ 0 w 276"/>
                <a:gd name="T19" fmla="*/ 0 h 570"/>
                <a:gd name="T20" fmla="*/ 0 w 276"/>
                <a:gd name="T21" fmla="*/ 0 h 570"/>
                <a:gd name="T22" fmla="*/ 0 w 276"/>
                <a:gd name="T23" fmla="*/ 0 h 570"/>
                <a:gd name="T24" fmla="*/ 0 w 276"/>
                <a:gd name="T25" fmla="*/ 0 h 570"/>
                <a:gd name="T26" fmla="*/ 0 w 276"/>
                <a:gd name="T27" fmla="*/ 0 h 570"/>
                <a:gd name="T28" fmla="*/ 0 w 276"/>
                <a:gd name="T29" fmla="*/ 0 h 570"/>
                <a:gd name="T30" fmla="*/ 0 w 276"/>
                <a:gd name="T31" fmla="*/ 0 h 570"/>
                <a:gd name="T32" fmla="*/ 0 w 276"/>
                <a:gd name="T33" fmla="*/ 0 h 570"/>
                <a:gd name="T34" fmla="*/ 0 w 276"/>
                <a:gd name="T35" fmla="*/ 0 h 570"/>
                <a:gd name="T36" fmla="*/ 0 w 276"/>
                <a:gd name="T37" fmla="*/ 0 h 570"/>
                <a:gd name="T38" fmla="*/ 0 w 276"/>
                <a:gd name="T39" fmla="*/ 0 h 570"/>
                <a:gd name="T40" fmla="*/ 0 w 276"/>
                <a:gd name="T41" fmla="*/ 0 h 570"/>
                <a:gd name="T42" fmla="*/ 0 w 276"/>
                <a:gd name="T43" fmla="*/ 0 h 570"/>
                <a:gd name="T44" fmla="*/ 0 w 276"/>
                <a:gd name="T45" fmla="*/ 0 h 570"/>
                <a:gd name="T46" fmla="*/ 0 w 276"/>
                <a:gd name="T47" fmla="*/ 0 h 570"/>
                <a:gd name="T48" fmla="*/ 0 w 276"/>
                <a:gd name="T49" fmla="*/ 0 h 570"/>
                <a:gd name="T50" fmla="*/ 0 w 276"/>
                <a:gd name="T51" fmla="*/ 0 h 570"/>
                <a:gd name="T52" fmla="*/ 0 w 276"/>
                <a:gd name="T53" fmla="*/ 0 h 570"/>
                <a:gd name="T54" fmla="*/ 0 w 276"/>
                <a:gd name="T55" fmla="*/ 0 h 570"/>
                <a:gd name="T56" fmla="*/ 0 w 276"/>
                <a:gd name="T57" fmla="*/ 0 h 570"/>
                <a:gd name="T58" fmla="*/ 0 w 276"/>
                <a:gd name="T59" fmla="*/ 0 h 570"/>
                <a:gd name="T60" fmla="*/ 0 w 276"/>
                <a:gd name="T61" fmla="*/ 0 h 570"/>
                <a:gd name="T62" fmla="*/ 0 w 276"/>
                <a:gd name="T63" fmla="*/ 0 h 570"/>
                <a:gd name="T64" fmla="*/ 0 w 276"/>
                <a:gd name="T65" fmla="*/ 0 h 570"/>
                <a:gd name="T66" fmla="*/ 0 w 276"/>
                <a:gd name="T67" fmla="*/ 0 h 570"/>
                <a:gd name="T68" fmla="*/ 0 w 276"/>
                <a:gd name="T69" fmla="*/ 0 h 570"/>
                <a:gd name="T70" fmla="*/ 0 w 276"/>
                <a:gd name="T71" fmla="*/ 0 h 570"/>
                <a:gd name="T72" fmla="*/ 0 w 276"/>
                <a:gd name="T73" fmla="*/ 0 h 570"/>
                <a:gd name="T74" fmla="*/ 0 w 276"/>
                <a:gd name="T75" fmla="*/ 0 h 570"/>
                <a:gd name="T76" fmla="*/ 0 w 276"/>
                <a:gd name="T77" fmla="*/ 0 h 570"/>
                <a:gd name="T78" fmla="*/ 0 w 276"/>
                <a:gd name="T79" fmla="*/ 0 h 570"/>
                <a:gd name="T80" fmla="*/ 0 w 276"/>
                <a:gd name="T81" fmla="*/ 0 h 570"/>
                <a:gd name="T82" fmla="*/ 0 w 276"/>
                <a:gd name="T83" fmla="*/ 0 h 570"/>
                <a:gd name="T84" fmla="*/ 0 w 276"/>
                <a:gd name="T85" fmla="*/ 0 h 570"/>
                <a:gd name="T86" fmla="*/ 0 w 276"/>
                <a:gd name="T87" fmla="*/ 0 h 570"/>
                <a:gd name="T88" fmla="*/ 0 w 276"/>
                <a:gd name="T89" fmla="*/ 0 h 570"/>
                <a:gd name="T90" fmla="*/ 0 w 276"/>
                <a:gd name="T91" fmla="*/ 0 h 570"/>
                <a:gd name="T92" fmla="*/ 0 w 276"/>
                <a:gd name="T93" fmla="*/ 0 h 570"/>
                <a:gd name="T94" fmla="*/ 0 w 276"/>
                <a:gd name="T95" fmla="*/ 0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ogo"/>
            <p:cNvSpPr>
              <a:spLocks/>
            </p:cNvSpPr>
            <p:nvPr/>
          </p:nvSpPr>
          <p:spPr bwMode="auto">
            <a:xfrm>
              <a:off x="4550766" y="3571326"/>
              <a:ext cx="60328" cy="159344"/>
            </a:xfrm>
            <a:custGeom>
              <a:avLst/>
              <a:gdLst>
                <a:gd name="T0" fmla="*/ 0 w 138"/>
                <a:gd name="T1" fmla="*/ 0 h 402"/>
                <a:gd name="T2" fmla="*/ 0 w 138"/>
                <a:gd name="T3" fmla="*/ 0 h 402"/>
                <a:gd name="T4" fmla="*/ 0 w 138"/>
                <a:gd name="T5" fmla="*/ 0 h 402"/>
                <a:gd name="T6" fmla="*/ 0 w 138"/>
                <a:gd name="T7" fmla="*/ 0 h 402"/>
                <a:gd name="T8" fmla="*/ 0 w 138"/>
                <a:gd name="T9" fmla="*/ 0 h 402"/>
                <a:gd name="T10" fmla="*/ 0 w 138"/>
                <a:gd name="T11" fmla="*/ 0 h 402"/>
                <a:gd name="T12" fmla="*/ 0 w 138"/>
                <a:gd name="T13" fmla="*/ 0 h 402"/>
                <a:gd name="T14" fmla="*/ 0 w 138"/>
                <a:gd name="T15" fmla="*/ 0 h 402"/>
                <a:gd name="T16" fmla="*/ 0 w 138"/>
                <a:gd name="T17" fmla="*/ 0 h 402"/>
                <a:gd name="T18" fmla="*/ 0 w 138"/>
                <a:gd name="T19" fmla="*/ 0 h 402"/>
                <a:gd name="T20" fmla="*/ 0 w 138"/>
                <a:gd name="T21" fmla="*/ 0 h 402"/>
                <a:gd name="T22" fmla="*/ 0 w 138"/>
                <a:gd name="T23" fmla="*/ 0 h 402"/>
                <a:gd name="T24" fmla="*/ 0 w 138"/>
                <a:gd name="T25" fmla="*/ 0 h 402"/>
                <a:gd name="T26" fmla="*/ 0 w 138"/>
                <a:gd name="T27" fmla="*/ 0 h 402"/>
                <a:gd name="T28" fmla="*/ 0 w 138"/>
                <a:gd name="T29" fmla="*/ 0 h 402"/>
                <a:gd name="T30" fmla="*/ 0 w 138"/>
                <a:gd name="T31" fmla="*/ 0 h 402"/>
                <a:gd name="T32" fmla="*/ 0 w 138"/>
                <a:gd name="T33" fmla="*/ 0 h 402"/>
                <a:gd name="T34" fmla="*/ 0 w 138"/>
                <a:gd name="T35" fmla="*/ 0 h 402"/>
                <a:gd name="T36" fmla="*/ 0 w 138"/>
                <a:gd name="T37" fmla="*/ 0 h 402"/>
                <a:gd name="T38" fmla="*/ 0 w 138"/>
                <a:gd name="T39" fmla="*/ 0 h 402"/>
                <a:gd name="T40" fmla="*/ 0 w 138"/>
                <a:gd name="T41" fmla="*/ 0 h 402"/>
                <a:gd name="T42" fmla="*/ 0 w 138"/>
                <a:gd name="T43" fmla="*/ 0 h 402"/>
                <a:gd name="T44" fmla="*/ 0 w 138"/>
                <a:gd name="T45" fmla="*/ 0 h 402"/>
                <a:gd name="T46" fmla="*/ 0 w 138"/>
                <a:gd name="T47" fmla="*/ 0 h 402"/>
                <a:gd name="T48" fmla="*/ 0 w 138"/>
                <a:gd name="T49" fmla="*/ 0 h 402"/>
                <a:gd name="T50" fmla="*/ 0 w 138"/>
                <a:gd name="T51" fmla="*/ 0 h 402"/>
                <a:gd name="T52" fmla="*/ 0 w 138"/>
                <a:gd name="T53" fmla="*/ 0 h 402"/>
                <a:gd name="T54" fmla="*/ 0 w 138"/>
                <a:gd name="T55" fmla="*/ 0 h 402"/>
                <a:gd name="T56" fmla="*/ 0 w 138"/>
                <a:gd name="T57" fmla="*/ 0 h 402"/>
                <a:gd name="T58" fmla="*/ 0 w 138"/>
                <a:gd name="T59" fmla="*/ 0 h 402"/>
                <a:gd name="T60" fmla="*/ 0 w 138"/>
                <a:gd name="T61" fmla="*/ 0 h 402"/>
                <a:gd name="T62" fmla="*/ 0 w 138"/>
                <a:gd name="T63" fmla="*/ 0 h 402"/>
                <a:gd name="T64" fmla="*/ 0 w 138"/>
                <a:gd name="T65" fmla="*/ 0 h 402"/>
                <a:gd name="T66" fmla="*/ 0 w 138"/>
                <a:gd name="T67" fmla="*/ 0 h 402"/>
                <a:gd name="T68" fmla="*/ 0 w 138"/>
                <a:gd name="T69" fmla="*/ 0 h 402"/>
                <a:gd name="T70" fmla="*/ 0 w 138"/>
                <a:gd name="T71" fmla="*/ 0 h 402"/>
                <a:gd name="T72" fmla="*/ 0 w 138"/>
                <a:gd name="T73" fmla="*/ 0 h 402"/>
                <a:gd name="T74" fmla="*/ 0 w 138"/>
                <a:gd name="T75" fmla="*/ 0 h 402"/>
                <a:gd name="T76" fmla="*/ 0 w 138"/>
                <a:gd name="T77" fmla="*/ 0 h 402"/>
                <a:gd name="T78" fmla="*/ 0 w 138"/>
                <a:gd name="T79" fmla="*/ 0 h 402"/>
                <a:gd name="T80" fmla="*/ 0 w 138"/>
                <a:gd name="T81" fmla="*/ 0 h 402"/>
                <a:gd name="T82" fmla="*/ 0 w 138"/>
                <a:gd name="T83" fmla="*/ 0 h 402"/>
                <a:gd name="T84" fmla="*/ 0 w 138"/>
                <a:gd name="T85" fmla="*/ 0 h 402"/>
                <a:gd name="T86" fmla="*/ 0 w 138"/>
                <a:gd name="T87" fmla="*/ 0 h 402"/>
                <a:gd name="T88" fmla="*/ 0 w 138"/>
                <a:gd name="T89" fmla="*/ 0 h 402"/>
                <a:gd name="T90" fmla="*/ 0 w 138"/>
                <a:gd name="T91" fmla="*/ 0 h 402"/>
                <a:gd name="T92" fmla="*/ 0 w 138"/>
                <a:gd name="T93" fmla="*/ 0 h 402"/>
                <a:gd name="T94" fmla="*/ 0 w 138"/>
                <a:gd name="T95" fmla="*/ 0 h 402"/>
                <a:gd name="T96" fmla="*/ 0 w 138"/>
                <a:gd name="T97" fmla="*/ 0 h 402"/>
                <a:gd name="T98" fmla="*/ 0 w 138"/>
                <a:gd name="T99" fmla="*/ 0 h 402"/>
                <a:gd name="T100" fmla="*/ 0 w 138"/>
                <a:gd name="T101" fmla="*/ 0 h 402"/>
                <a:gd name="T102" fmla="*/ 0 w 138"/>
                <a:gd name="T103" fmla="*/ 0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hailand"/>
            <p:cNvSpPr>
              <a:spLocks/>
            </p:cNvSpPr>
            <p:nvPr/>
          </p:nvSpPr>
          <p:spPr bwMode="auto">
            <a:xfrm>
              <a:off x="7488424" y="3272749"/>
              <a:ext cx="264775" cy="470298"/>
            </a:xfrm>
            <a:custGeom>
              <a:avLst/>
              <a:gdLst>
                <a:gd name="T0" fmla="*/ 0 w 618"/>
                <a:gd name="T1" fmla="*/ 0 h 1188"/>
                <a:gd name="T2" fmla="*/ 0 w 618"/>
                <a:gd name="T3" fmla="*/ 0 h 1188"/>
                <a:gd name="T4" fmla="*/ 0 w 618"/>
                <a:gd name="T5" fmla="*/ 0 h 1188"/>
                <a:gd name="T6" fmla="*/ 0 w 618"/>
                <a:gd name="T7" fmla="*/ 0 h 1188"/>
                <a:gd name="T8" fmla="*/ 0 w 618"/>
                <a:gd name="T9" fmla="*/ 0 h 1188"/>
                <a:gd name="T10" fmla="*/ 0 w 618"/>
                <a:gd name="T11" fmla="*/ 0 h 1188"/>
                <a:gd name="T12" fmla="*/ 0 w 618"/>
                <a:gd name="T13" fmla="*/ 0 h 1188"/>
                <a:gd name="T14" fmla="*/ 0 w 618"/>
                <a:gd name="T15" fmla="*/ 0 h 1188"/>
                <a:gd name="T16" fmla="*/ 0 w 618"/>
                <a:gd name="T17" fmla="*/ 0 h 1188"/>
                <a:gd name="T18" fmla="*/ 0 w 618"/>
                <a:gd name="T19" fmla="*/ 0 h 1188"/>
                <a:gd name="T20" fmla="*/ 0 w 618"/>
                <a:gd name="T21" fmla="*/ 0 h 1188"/>
                <a:gd name="T22" fmla="*/ 0 w 618"/>
                <a:gd name="T23" fmla="*/ 0 h 1188"/>
                <a:gd name="T24" fmla="*/ 0 w 618"/>
                <a:gd name="T25" fmla="*/ 0 h 1188"/>
                <a:gd name="T26" fmla="*/ 0 w 618"/>
                <a:gd name="T27" fmla="*/ 0 h 1188"/>
                <a:gd name="T28" fmla="*/ 0 w 618"/>
                <a:gd name="T29" fmla="*/ 0 h 1188"/>
                <a:gd name="T30" fmla="*/ 0 w 618"/>
                <a:gd name="T31" fmla="*/ 0 h 1188"/>
                <a:gd name="T32" fmla="*/ 0 w 618"/>
                <a:gd name="T33" fmla="*/ 0 h 1188"/>
                <a:gd name="T34" fmla="*/ 0 w 618"/>
                <a:gd name="T35" fmla="*/ 0 h 1188"/>
                <a:gd name="T36" fmla="*/ 0 w 618"/>
                <a:gd name="T37" fmla="*/ 0 h 1188"/>
                <a:gd name="T38" fmla="*/ 0 w 618"/>
                <a:gd name="T39" fmla="*/ 0 h 1188"/>
                <a:gd name="T40" fmla="*/ 0 w 618"/>
                <a:gd name="T41" fmla="*/ 0 h 1188"/>
                <a:gd name="T42" fmla="*/ 0 w 618"/>
                <a:gd name="T43" fmla="*/ 0 h 1188"/>
                <a:gd name="T44" fmla="*/ 0 w 618"/>
                <a:gd name="T45" fmla="*/ 0 h 1188"/>
                <a:gd name="T46" fmla="*/ 0 w 618"/>
                <a:gd name="T47" fmla="*/ 0 h 1188"/>
                <a:gd name="T48" fmla="*/ 0 w 618"/>
                <a:gd name="T49" fmla="*/ 0 h 1188"/>
                <a:gd name="T50" fmla="*/ 0 w 618"/>
                <a:gd name="T51" fmla="*/ 0 h 1188"/>
                <a:gd name="T52" fmla="*/ 0 w 618"/>
                <a:gd name="T53" fmla="*/ 0 h 1188"/>
                <a:gd name="T54" fmla="*/ 0 w 618"/>
                <a:gd name="T55" fmla="*/ 0 h 1188"/>
                <a:gd name="T56" fmla="*/ 0 w 618"/>
                <a:gd name="T57" fmla="*/ 0 h 1188"/>
                <a:gd name="T58" fmla="*/ 0 w 618"/>
                <a:gd name="T59" fmla="*/ 0 h 1188"/>
                <a:gd name="T60" fmla="*/ 0 w 618"/>
                <a:gd name="T61" fmla="*/ 0 h 1188"/>
                <a:gd name="T62" fmla="*/ 0 w 618"/>
                <a:gd name="T63" fmla="*/ 0 h 1188"/>
                <a:gd name="T64" fmla="*/ 0 w 618"/>
                <a:gd name="T65" fmla="*/ 0 h 1188"/>
                <a:gd name="T66" fmla="*/ 0 w 618"/>
                <a:gd name="T67" fmla="*/ 0 h 1188"/>
                <a:gd name="T68" fmla="*/ 0 w 618"/>
                <a:gd name="T69" fmla="*/ 0 h 1188"/>
                <a:gd name="T70" fmla="*/ 0 w 618"/>
                <a:gd name="T71" fmla="*/ 0 h 1188"/>
                <a:gd name="T72" fmla="*/ 0 w 618"/>
                <a:gd name="T73" fmla="*/ 0 h 1188"/>
                <a:gd name="T74" fmla="*/ 0 w 618"/>
                <a:gd name="T75" fmla="*/ 0 h 1188"/>
                <a:gd name="T76" fmla="*/ 0 w 618"/>
                <a:gd name="T77" fmla="*/ 0 h 1188"/>
                <a:gd name="T78" fmla="*/ 0 w 618"/>
                <a:gd name="T79" fmla="*/ 0 h 1188"/>
                <a:gd name="T80" fmla="*/ 0 w 618"/>
                <a:gd name="T81" fmla="*/ 0 h 1188"/>
                <a:gd name="T82" fmla="*/ 0 w 618"/>
                <a:gd name="T83" fmla="*/ 0 h 1188"/>
                <a:gd name="T84" fmla="*/ 0 w 618"/>
                <a:gd name="T85" fmla="*/ 0 h 1188"/>
                <a:gd name="T86" fmla="*/ 0 w 618"/>
                <a:gd name="T87" fmla="*/ 0 h 1188"/>
                <a:gd name="T88" fmla="*/ 0 w 618"/>
                <a:gd name="T89" fmla="*/ 0 h 1188"/>
                <a:gd name="T90" fmla="*/ 0 w 618"/>
                <a:gd name="T91" fmla="*/ 0 h 1188"/>
                <a:gd name="T92" fmla="*/ 0 w 618"/>
                <a:gd name="T93" fmla="*/ 0 h 1188"/>
                <a:gd name="T94" fmla="*/ 0 w 618"/>
                <a:gd name="T95" fmla="*/ 0 h 1188"/>
                <a:gd name="T96" fmla="*/ 0 w 618"/>
                <a:gd name="T97" fmla="*/ 0 h 1188"/>
                <a:gd name="T98" fmla="*/ 0 w 618"/>
                <a:gd name="T99" fmla="*/ 0 h 1188"/>
                <a:gd name="T100" fmla="*/ 0 w 618"/>
                <a:gd name="T101" fmla="*/ 0 h 1188"/>
                <a:gd name="T102" fmla="*/ 0 w 618"/>
                <a:gd name="T103" fmla="*/ 0 h 1188"/>
                <a:gd name="T104" fmla="*/ 0 w 618"/>
                <a:gd name="T105" fmla="*/ 0 h 1188"/>
                <a:gd name="T106" fmla="*/ 0 w 618"/>
                <a:gd name="T107" fmla="*/ 0 h 1188"/>
                <a:gd name="T108" fmla="*/ 0 w 618"/>
                <a:gd name="T109" fmla="*/ 0 h 1188"/>
                <a:gd name="T110" fmla="*/ 0 w 618"/>
                <a:gd name="T111" fmla="*/ 0 h 1188"/>
                <a:gd name="T112" fmla="*/ 0 w 618"/>
                <a:gd name="T113" fmla="*/ 0 h 1188"/>
                <a:gd name="T114" fmla="*/ 0 w 618"/>
                <a:gd name="T115" fmla="*/ 0 h 1188"/>
                <a:gd name="T116" fmla="*/ 0 w 618"/>
                <a:gd name="T117" fmla="*/ 0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anzania"/>
            <p:cNvSpPr>
              <a:spLocks noEditPoints="1"/>
            </p:cNvSpPr>
            <p:nvPr/>
          </p:nvSpPr>
          <p:spPr bwMode="auto">
            <a:xfrm>
              <a:off x="5457368" y="3956538"/>
              <a:ext cx="328455" cy="343441"/>
            </a:xfrm>
            <a:custGeom>
              <a:avLst/>
              <a:gdLst>
                <a:gd name="T0" fmla="*/ 0 w 768"/>
                <a:gd name="T1" fmla="*/ 0 h 870"/>
                <a:gd name="T2" fmla="*/ 0 w 768"/>
                <a:gd name="T3" fmla="*/ 0 h 870"/>
                <a:gd name="T4" fmla="*/ 0 w 768"/>
                <a:gd name="T5" fmla="*/ 0 h 870"/>
                <a:gd name="T6" fmla="*/ 0 w 768"/>
                <a:gd name="T7" fmla="*/ 0 h 870"/>
                <a:gd name="T8" fmla="*/ 0 w 768"/>
                <a:gd name="T9" fmla="*/ 0 h 870"/>
                <a:gd name="T10" fmla="*/ 0 w 768"/>
                <a:gd name="T11" fmla="*/ 0 h 870"/>
                <a:gd name="T12" fmla="*/ 0 w 768"/>
                <a:gd name="T13" fmla="*/ 0 h 870"/>
                <a:gd name="T14" fmla="*/ 0 w 768"/>
                <a:gd name="T15" fmla="*/ 0 h 870"/>
                <a:gd name="T16" fmla="*/ 0 w 768"/>
                <a:gd name="T17" fmla="*/ 0 h 870"/>
                <a:gd name="T18" fmla="*/ 0 w 768"/>
                <a:gd name="T19" fmla="*/ 0 h 870"/>
                <a:gd name="T20" fmla="*/ 0 w 768"/>
                <a:gd name="T21" fmla="*/ 0 h 870"/>
                <a:gd name="T22" fmla="*/ 0 w 768"/>
                <a:gd name="T23" fmla="*/ 0 h 870"/>
                <a:gd name="T24" fmla="*/ 0 w 768"/>
                <a:gd name="T25" fmla="*/ 0 h 870"/>
                <a:gd name="T26" fmla="*/ 0 w 768"/>
                <a:gd name="T27" fmla="*/ 0 h 870"/>
                <a:gd name="T28" fmla="*/ 0 w 768"/>
                <a:gd name="T29" fmla="*/ 0 h 870"/>
                <a:gd name="T30" fmla="*/ 0 w 768"/>
                <a:gd name="T31" fmla="*/ 0 h 870"/>
                <a:gd name="T32" fmla="*/ 0 w 768"/>
                <a:gd name="T33" fmla="*/ 0 h 870"/>
                <a:gd name="T34" fmla="*/ 0 w 768"/>
                <a:gd name="T35" fmla="*/ 0 h 870"/>
                <a:gd name="T36" fmla="*/ 0 w 768"/>
                <a:gd name="T37" fmla="*/ 0 h 870"/>
                <a:gd name="T38" fmla="*/ 0 w 768"/>
                <a:gd name="T39" fmla="*/ 0 h 870"/>
                <a:gd name="T40" fmla="*/ 0 w 768"/>
                <a:gd name="T41" fmla="*/ 0 h 870"/>
                <a:gd name="T42" fmla="*/ 0 w 768"/>
                <a:gd name="T43" fmla="*/ 0 h 870"/>
                <a:gd name="T44" fmla="*/ 0 w 768"/>
                <a:gd name="T45" fmla="*/ 0 h 870"/>
                <a:gd name="T46" fmla="*/ 0 w 768"/>
                <a:gd name="T47" fmla="*/ 0 h 870"/>
                <a:gd name="T48" fmla="*/ 0 w 768"/>
                <a:gd name="T49" fmla="*/ 0 h 870"/>
                <a:gd name="T50" fmla="*/ 0 w 768"/>
                <a:gd name="T51" fmla="*/ 0 h 870"/>
                <a:gd name="T52" fmla="*/ 0 w 768"/>
                <a:gd name="T53" fmla="*/ 0 h 870"/>
                <a:gd name="T54" fmla="*/ 0 w 768"/>
                <a:gd name="T55" fmla="*/ 0 h 870"/>
                <a:gd name="T56" fmla="*/ 0 w 768"/>
                <a:gd name="T57" fmla="*/ 0 h 870"/>
                <a:gd name="T58" fmla="*/ 0 w 768"/>
                <a:gd name="T59" fmla="*/ 0 h 870"/>
                <a:gd name="T60" fmla="*/ 0 w 768"/>
                <a:gd name="T61" fmla="*/ 0 h 870"/>
                <a:gd name="T62" fmla="*/ 0 w 768"/>
                <a:gd name="T63" fmla="*/ 0 h 870"/>
                <a:gd name="T64" fmla="*/ 0 w 768"/>
                <a:gd name="T65" fmla="*/ 0 h 870"/>
                <a:gd name="T66" fmla="*/ 0 w 768"/>
                <a:gd name="T67" fmla="*/ 0 h 870"/>
                <a:gd name="T68" fmla="*/ 0 w 768"/>
                <a:gd name="T69" fmla="*/ 0 h 870"/>
                <a:gd name="T70" fmla="*/ 0 w 768"/>
                <a:gd name="T71" fmla="*/ 0 h 870"/>
                <a:gd name="T72" fmla="*/ 0 w 768"/>
                <a:gd name="T73" fmla="*/ 0 h 870"/>
                <a:gd name="T74" fmla="*/ 0 w 768"/>
                <a:gd name="T75" fmla="*/ 0 h 870"/>
                <a:gd name="T76" fmla="*/ 0 w 768"/>
                <a:gd name="T77" fmla="*/ 0 h 870"/>
                <a:gd name="T78" fmla="*/ 0 w 768"/>
                <a:gd name="T79" fmla="*/ 0 h 870"/>
                <a:gd name="T80" fmla="*/ 0 w 768"/>
                <a:gd name="T81" fmla="*/ 0 h 870"/>
                <a:gd name="T82" fmla="*/ 0 w 768"/>
                <a:gd name="T83" fmla="*/ 0 h 870"/>
                <a:gd name="T84" fmla="*/ 0 w 768"/>
                <a:gd name="T85" fmla="*/ 0 h 870"/>
                <a:gd name="T86" fmla="*/ 0 w 768"/>
                <a:gd name="T87" fmla="*/ 0 h 870"/>
                <a:gd name="T88" fmla="*/ 0 w 768"/>
                <a:gd name="T89" fmla="*/ 0 h 870"/>
                <a:gd name="T90" fmla="*/ 0 w 768"/>
                <a:gd name="T91" fmla="*/ 0 h 870"/>
                <a:gd name="T92" fmla="*/ 0 w 768"/>
                <a:gd name="T93" fmla="*/ 0 h 870"/>
                <a:gd name="T94" fmla="*/ 0 w 768"/>
                <a:gd name="T95" fmla="*/ 0 h 870"/>
                <a:gd name="T96" fmla="*/ 0 w 768"/>
                <a:gd name="T97" fmla="*/ 0 h 870"/>
                <a:gd name="T98" fmla="*/ 0 w 768"/>
                <a:gd name="T99" fmla="*/ 0 h 870"/>
                <a:gd name="T100" fmla="*/ 0 w 768"/>
                <a:gd name="T101" fmla="*/ 0 h 870"/>
                <a:gd name="T102" fmla="*/ 0 w 768"/>
                <a:gd name="T103" fmla="*/ 0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ajikistan"/>
            <p:cNvSpPr>
              <a:spLocks/>
            </p:cNvSpPr>
            <p:nvPr/>
          </p:nvSpPr>
          <p:spPr bwMode="auto">
            <a:xfrm>
              <a:off x="6479598" y="2618354"/>
              <a:ext cx="236286" cy="137686"/>
            </a:xfrm>
            <a:custGeom>
              <a:avLst/>
              <a:gdLst>
                <a:gd name="T0" fmla="*/ 0 w 552"/>
                <a:gd name="T1" fmla="*/ 0 h 348"/>
                <a:gd name="T2" fmla="*/ 0 w 552"/>
                <a:gd name="T3" fmla="*/ 0 h 348"/>
                <a:gd name="T4" fmla="*/ 0 w 552"/>
                <a:gd name="T5" fmla="*/ 0 h 348"/>
                <a:gd name="T6" fmla="*/ 0 w 552"/>
                <a:gd name="T7" fmla="*/ 0 h 348"/>
                <a:gd name="T8" fmla="*/ 0 w 552"/>
                <a:gd name="T9" fmla="*/ 0 h 348"/>
                <a:gd name="T10" fmla="*/ 0 w 552"/>
                <a:gd name="T11" fmla="*/ 0 h 348"/>
                <a:gd name="T12" fmla="*/ 0 w 552"/>
                <a:gd name="T13" fmla="*/ 0 h 348"/>
                <a:gd name="T14" fmla="*/ 0 w 552"/>
                <a:gd name="T15" fmla="*/ 0 h 348"/>
                <a:gd name="T16" fmla="*/ 0 w 552"/>
                <a:gd name="T17" fmla="*/ 0 h 348"/>
                <a:gd name="T18" fmla="*/ 0 w 552"/>
                <a:gd name="T19" fmla="*/ 0 h 348"/>
                <a:gd name="T20" fmla="*/ 0 w 552"/>
                <a:gd name="T21" fmla="*/ 0 h 348"/>
                <a:gd name="T22" fmla="*/ 0 w 552"/>
                <a:gd name="T23" fmla="*/ 0 h 348"/>
                <a:gd name="T24" fmla="*/ 0 w 552"/>
                <a:gd name="T25" fmla="*/ 0 h 348"/>
                <a:gd name="T26" fmla="*/ 0 w 552"/>
                <a:gd name="T27" fmla="*/ 0 h 348"/>
                <a:gd name="T28" fmla="*/ 0 w 552"/>
                <a:gd name="T29" fmla="*/ 0 h 348"/>
                <a:gd name="T30" fmla="*/ 0 w 552"/>
                <a:gd name="T31" fmla="*/ 0 h 348"/>
                <a:gd name="T32" fmla="*/ 0 w 552"/>
                <a:gd name="T33" fmla="*/ 0 h 348"/>
                <a:gd name="T34" fmla="*/ 0 w 552"/>
                <a:gd name="T35" fmla="*/ 0 h 348"/>
                <a:gd name="T36" fmla="*/ 0 w 552"/>
                <a:gd name="T37" fmla="*/ 0 h 348"/>
                <a:gd name="T38" fmla="*/ 0 w 552"/>
                <a:gd name="T39" fmla="*/ 0 h 348"/>
                <a:gd name="T40" fmla="*/ 0 w 552"/>
                <a:gd name="T41" fmla="*/ 0 h 348"/>
                <a:gd name="T42" fmla="*/ 0 w 552"/>
                <a:gd name="T43" fmla="*/ 0 h 348"/>
                <a:gd name="T44" fmla="*/ 0 w 552"/>
                <a:gd name="T45" fmla="*/ 0 h 348"/>
                <a:gd name="T46" fmla="*/ 0 w 552"/>
                <a:gd name="T47" fmla="*/ 0 h 348"/>
                <a:gd name="T48" fmla="*/ 0 w 552"/>
                <a:gd name="T49" fmla="*/ 0 h 348"/>
                <a:gd name="T50" fmla="*/ 0 w 552"/>
                <a:gd name="T51" fmla="*/ 0 h 348"/>
                <a:gd name="T52" fmla="*/ 0 w 552"/>
                <a:gd name="T53" fmla="*/ 0 h 348"/>
                <a:gd name="T54" fmla="*/ 0 w 552"/>
                <a:gd name="T55" fmla="*/ 0 h 348"/>
                <a:gd name="T56" fmla="*/ 0 w 552"/>
                <a:gd name="T57" fmla="*/ 0 h 348"/>
                <a:gd name="T58" fmla="*/ 0 w 552"/>
                <a:gd name="T59" fmla="*/ 0 h 348"/>
                <a:gd name="T60" fmla="*/ 0 w 552"/>
                <a:gd name="T61" fmla="*/ 0 h 348"/>
                <a:gd name="T62" fmla="*/ 0 w 552"/>
                <a:gd name="T63" fmla="*/ 0 h 348"/>
                <a:gd name="T64" fmla="*/ 0 w 552"/>
                <a:gd name="T65" fmla="*/ 0 h 348"/>
                <a:gd name="T66" fmla="*/ 0 w 552"/>
                <a:gd name="T67" fmla="*/ 0 h 348"/>
                <a:gd name="T68" fmla="*/ 0 w 552"/>
                <a:gd name="T69" fmla="*/ 0 h 348"/>
                <a:gd name="T70" fmla="*/ 0 w 552"/>
                <a:gd name="T71" fmla="*/ 0 h 348"/>
                <a:gd name="T72" fmla="*/ 0 w 552"/>
                <a:gd name="T73" fmla="*/ 0 h 348"/>
                <a:gd name="T74" fmla="*/ 0 w 552"/>
                <a:gd name="T75" fmla="*/ 0 h 348"/>
                <a:gd name="T76" fmla="*/ 0 w 552"/>
                <a:gd name="T77" fmla="*/ 0 h 348"/>
                <a:gd name="T78" fmla="*/ 0 w 552"/>
                <a:gd name="T79" fmla="*/ 0 h 348"/>
                <a:gd name="T80" fmla="*/ 0 w 552"/>
                <a:gd name="T81" fmla="*/ 0 h 348"/>
                <a:gd name="T82" fmla="*/ 0 w 552"/>
                <a:gd name="T83" fmla="*/ 0 h 348"/>
                <a:gd name="T84" fmla="*/ 0 w 552"/>
                <a:gd name="T85" fmla="*/ 0 h 348"/>
                <a:gd name="T86" fmla="*/ 0 w 552"/>
                <a:gd name="T87" fmla="*/ 0 h 348"/>
                <a:gd name="T88" fmla="*/ 0 w 552"/>
                <a:gd name="T89" fmla="*/ 0 h 348"/>
                <a:gd name="T90" fmla="*/ 0 w 552"/>
                <a:gd name="T91" fmla="*/ 0 h 348"/>
                <a:gd name="T92" fmla="*/ 0 w 552"/>
                <a:gd name="T93" fmla="*/ 0 h 348"/>
                <a:gd name="T94" fmla="*/ 0 w 552"/>
                <a:gd name="T95" fmla="*/ 0 h 348"/>
                <a:gd name="T96" fmla="*/ 0 w 552"/>
                <a:gd name="T97" fmla="*/ 0 h 348"/>
                <a:gd name="T98" fmla="*/ 0 w 552"/>
                <a:gd name="T99" fmla="*/ 0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aiwan"/>
            <p:cNvSpPr>
              <a:spLocks/>
            </p:cNvSpPr>
            <p:nvPr/>
          </p:nvSpPr>
          <p:spPr bwMode="auto">
            <a:xfrm>
              <a:off x="8135278" y="3116500"/>
              <a:ext cx="51949" cy="106745"/>
            </a:xfrm>
            <a:custGeom>
              <a:avLst/>
              <a:gdLst>
                <a:gd name="T0" fmla="*/ 0 w 120"/>
                <a:gd name="T1" fmla="*/ 0 h 270"/>
                <a:gd name="T2" fmla="*/ 0 w 120"/>
                <a:gd name="T3" fmla="*/ 0 h 270"/>
                <a:gd name="T4" fmla="*/ 0 w 120"/>
                <a:gd name="T5" fmla="*/ 0 h 270"/>
                <a:gd name="T6" fmla="*/ 0 w 120"/>
                <a:gd name="T7" fmla="*/ 0 h 270"/>
                <a:gd name="T8" fmla="*/ 0 w 120"/>
                <a:gd name="T9" fmla="*/ 0 h 270"/>
                <a:gd name="T10" fmla="*/ 0 w 120"/>
                <a:gd name="T11" fmla="*/ 0 h 270"/>
                <a:gd name="T12" fmla="*/ 0 w 120"/>
                <a:gd name="T13" fmla="*/ 0 h 270"/>
                <a:gd name="T14" fmla="*/ 0 w 120"/>
                <a:gd name="T15" fmla="*/ 0 h 270"/>
                <a:gd name="T16" fmla="*/ 0 w 120"/>
                <a:gd name="T17" fmla="*/ 0 h 270"/>
                <a:gd name="T18" fmla="*/ 0 w 120"/>
                <a:gd name="T19" fmla="*/ 0 h 270"/>
                <a:gd name="T20" fmla="*/ 0 w 120"/>
                <a:gd name="T21" fmla="*/ 0 h 270"/>
                <a:gd name="T22" fmla="*/ 0 w 120"/>
                <a:gd name="T23" fmla="*/ 0 h 270"/>
                <a:gd name="T24" fmla="*/ 0 w 120"/>
                <a:gd name="T25" fmla="*/ 0 h 270"/>
                <a:gd name="T26" fmla="*/ 0 w 120"/>
                <a:gd name="T27" fmla="*/ 0 h 270"/>
                <a:gd name="T28" fmla="*/ 0 w 120"/>
                <a:gd name="T29" fmla="*/ 0 h 270"/>
                <a:gd name="T30" fmla="*/ 0 w 120"/>
                <a:gd name="T31" fmla="*/ 0 h 270"/>
                <a:gd name="T32" fmla="*/ 0 w 120"/>
                <a:gd name="T33" fmla="*/ 0 h 270"/>
                <a:gd name="T34" fmla="*/ 0 w 120"/>
                <a:gd name="T35" fmla="*/ 0 h 270"/>
                <a:gd name="T36" fmla="*/ 0 w 120"/>
                <a:gd name="T37" fmla="*/ 0 h 270"/>
                <a:gd name="T38" fmla="*/ 0 w 120"/>
                <a:gd name="T39" fmla="*/ 0 h 270"/>
                <a:gd name="T40" fmla="*/ 0 w 120"/>
                <a:gd name="T41" fmla="*/ 0 h 270"/>
                <a:gd name="T42" fmla="*/ 0 w 120"/>
                <a:gd name="T43" fmla="*/ 0 h 270"/>
                <a:gd name="T44" fmla="*/ 0 w 120"/>
                <a:gd name="T45" fmla="*/ 0 h 270"/>
                <a:gd name="T46" fmla="*/ 0 w 120"/>
                <a:gd name="T47" fmla="*/ 0 h 270"/>
                <a:gd name="T48" fmla="*/ 0 w 120"/>
                <a:gd name="T49" fmla="*/ 0 h 270"/>
                <a:gd name="T50" fmla="*/ 0 w 120"/>
                <a:gd name="T51" fmla="*/ 0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Syria"/>
            <p:cNvSpPr>
              <a:spLocks/>
            </p:cNvSpPr>
            <p:nvPr/>
          </p:nvSpPr>
          <p:spPr bwMode="auto">
            <a:xfrm>
              <a:off x="5593106" y="2731289"/>
              <a:ext cx="192716" cy="163985"/>
            </a:xfrm>
            <a:custGeom>
              <a:avLst/>
              <a:gdLst>
                <a:gd name="T0" fmla="*/ 0 w 450"/>
                <a:gd name="T1" fmla="*/ 0 h 414"/>
                <a:gd name="T2" fmla="*/ 0 w 450"/>
                <a:gd name="T3" fmla="*/ 0 h 414"/>
                <a:gd name="T4" fmla="*/ 0 w 450"/>
                <a:gd name="T5" fmla="*/ 0 h 414"/>
                <a:gd name="T6" fmla="*/ 0 w 450"/>
                <a:gd name="T7" fmla="*/ 0 h 414"/>
                <a:gd name="T8" fmla="*/ 0 w 450"/>
                <a:gd name="T9" fmla="*/ 0 h 414"/>
                <a:gd name="T10" fmla="*/ 0 w 450"/>
                <a:gd name="T11" fmla="*/ 0 h 414"/>
                <a:gd name="T12" fmla="*/ 0 w 450"/>
                <a:gd name="T13" fmla="*/ 0 h 414"/>
                <a:gd name="T14" fmla="*/ 0 w 450"/>
                <a:gd name="T15" fmla="*/ 0 h 414"/>
                <a:gd name="T16" fmla="*/ 0 w 450"/>
                <a:gd name="T17" fmla="*/ 0 h 414"/>
                <a:gd name="T18" fmla="*/ 0 w 450"/>
                <a:gd name="T19" fmla="*/ 0 h 414"/>
                <a:gd name="T20" fmla="*/ 0 w 450"/>
                <a:gd name="T21" fmla="*/ 0 h 414"/>
                <a:gd name="T22" fmla="*/ 0 w 450"/>
                <a:gd name="T23" fmla="*/ 0 h 414"/>
                <a:gd name="T24" fmla="*/ 0 w 450"/>
                <a:gd name="T25" fmla="*/ 0 h 414"/>
                <a:gd name="T26" fmla="*/ 0 w 450"/>
                <a:gd name="T27" fmla="*/ 0 h 414"/>
                <a:gd name="T28" fmla="*/ 0 w 450"/>
                <a:gd name="T29" fmla="*/ 0 h 414"/>
                <a:gd name="T30" fmla="*/ 0 w 450"/>
                <a:gd name="T31" fmla="*/ 0 h 414"/>
                <a:gd name="T32" fmla="*/ 0 w 450"/>
                <a:gd name="T33" fmla="*/ 0 h 414"/>
                <a:gd name="T34" fmla="*/ 0 w 450"/>
                <a:gd name="T35" fmla="*/ 0 h 414"/>
                <a:gd name="T36" fmla="*/ 0 w 450"/>
                <a:gd name="T37" fmla="*/ 0 h 414"/>
                <a:gd name="T38" fmla="*/ 0 w 450"/>
                <a:gd name="T39" fmla="*/ 0 h 414"/>
                <a:gd name="T40" fmla="*/ 0 w 450"/>
                <a:gd name="T41" fmla="*/ 0 h 414"/>
                <a:gd name="T42" fmla="*/ 0 w 450"/>
                <a:gd name="T43" fmla="*/ 0 h 414"/>
                <a:gd name="T44" fmla="*/ 0 w 450"/>
                <a:gd name="T45" fmla="*/ 0 h 414"/>
                <a:gd name="T46" fmla="*/ 0 w 450"/>
                <a:gd name="T47" fmla="*/ 0 h 414"/>
                <a:gd name="T48" fmla="*/ 0 w 450"/>
                <a:gd name="T49" fmla="*/ 0 h 414"/>
                <a:gd name="T50" fmla="*/ 0 w 450"/>
                <a:gd name="T51" fmla="*/ 0 h 414"/>
                <a:gd name="T52" fmla="*/ 0 w 450"/>
                <a:gd name="T53" fmla="*/ 0 h 414"/>
                <a:gd name="T54" fmla="*/ 0 w 450"/>
                <a:gd name="T55" fmla="*/ 0 h 414"/>
                <a:gd name="T56" fmla="*/ 0 w 450"/>
                <a:gd name="T57" fmla="*/ 0 h 414"/>
                <a:gd name="T58" fmla="*/ 0 w 450"/>
                <a:gd name="T59" fmla="*/ 0 h 414"/>
                <a:gd name="T60" fmla="*/ 0 w 450"/>
                <a:gd name="T61" fmla="*/ 0 h 414"/>
                <a:gd name="T62" fmla="*/ 0 w 450"/>
                <a:gd name="T63" fmla="*/ 0 h 414"/>
                <a:gd name="T64" fmla="*/ 0 w 450"/>
                <a:gd name="T65" fmla="*/ 0 h 414"/>
                <a:gd name="T66" fmla="*/ 0 w 450"/>
                <a:gd name="T67" fmla="*/ 0 h 414"/>
                <a:gd name="T68" fmla="*/ 0 w 450"/>
                <a:gd name="T69" fmla="*/ 0 h 414"/>
                <a:gd name="T70" fmla="*/ 0 w 450"/>
                <a:gd name="T71" fmla="*/ 0 h 414"/>
                <a:gd name="T72" fmla="*/ 0 w 450"/>
                <a:gd name="T73" fmla="*/ 0 h 414"/>
                <a:gd name="T74" fmla="*/ 0 w 450"/>
                <a:gd name="T75" fmla="*/ 0 h 414"/>
                <a:gd name="T76" fmla="*/ 0 w 450"/>
                <a:gd name="T77" fmla="*/ 0 h 414"/>
                <a:gd name="T78" fmla="*/ 0 w 450"/>
                <a:gd name="T79" fmla="*/ 0 h 414"/>
                <a:gd name="T80" fmla="*/ 0 w 450"/>
                <a:gd name="T81" fmla="*/ 0 h 414"/>
                <a:gd name="T82" fmla="*/ 0 w 450"/>
                <a:gd name="T83" fmla="*/ 0 h 414"/>
                <a:gd name="T84" fmla="*/ 0 w 450"/>
                <a:gd name="T85" fmla="*/ 0 h 414"/>
                <a:gd name="T86" fmla="*/ 0 w 450"/>
                <a:gd name="T87" fmla="*/ 0 h 414"/>
                <a:gd name="T88" fmla="*/ 0 w 450"/>
                <a:gd name="T89" fmla="*/ 0 h 414"/>
                <a:gd name="T90" fmla="*/ 0 w 450"/>
                <a:gd name="T91" fmla="*/ 0 h 414"/>
                <a:gd name="T92" fmla="*/ 0 w 450"/>
                <a:gd name="T93" fmla="*/ 0 h 414"/>
                <a:gd name="T94" fmla="*/ 0 w 450"/>
                <a:gd name="T95" fmla="*/ 0 h 414"/>
                <a:gd name="T96" fmla="*/ 0 w 450"/>
                <a:gd name="T97" fmla="*/ 0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Switzerland"/>
            <p:cNvSpPr>
              <a:spLocks/>
            </p:cNvSpPr>
            <p:nvPr/>
          </p:nvSpPr>
          <p:spPr bwMode="auto">
            <a:xfrm>
              <a:off x="4751861" y="2401770"/>
              <a:ext cx="124008" cy="63428"/>
            </a:xfrm>
            <a:custGeom>
              <a:avLst/>
              <a:gdLst>
                <a:gd name="T0" fmla="*/ 0 w 288"/>
                <a:gd name="T1" fmla="*/ 0 h 162"/>
                <a:gd name="T2" fmla="*/ 0 w 288"/>
                <a:gd name="T3" fmla="*/ 0 h 162"/>
                <a:gd name="T4" fmla="*/ 0 w 288"/>
                <a:gd name="T5" fmla="*/ 0 h 162"/>
                <a:gd name="T6" fmla="*/ 0 w 288"/>
                <a:gd name="T7" fmla="*/ 0 h 162"/>
                <a:gd name="T8" fmla="*/ 0 w 288"/>
                <a:gd name="T9" fmla="*/ 0 h 162"/>
                <a:gd name="T10" fmla="*/ 0 w 288"/>
                <a:gd name="T11" fmla="*/ 0 h 162"/>
                <a:gd name="T12" fmla="*/ 0 w 288"/>
                <a:gd name="T13" fmla="*/ 0 h 162"/>
                <a:gd name="T14" fmla="*/ 0 w 288"/>
                <a:gd name="T15" fmla="*/ 0 h 162"/>
                <a:gd name="T16" fmla="*/ 0 w 288"/>
                <a:gd name="T17" fmla="*/ 0 h 162"/>
                <a:gd name="T18" fmla="*/ 0 w 288"/>
                <a:gd name="T19" fmla="*/ 0 h 162"/>
                <a:gd name="T20" fmla="*/ 0 w 288"/>
                <a:gd name="T21" fmla="*/ 0 h 162"/>
                <a:gd name="T22" fmla="*/ 0 w 288"/>
                <a:gd name="T23" fmla="*/ 0 h 162"/>
                <a:gd name="T24" fmla="*/ 0 w 288"/>
                <a:gd name="T25" fmla="*/ 0 h 162"/>
                <a:gd name="T26" fmla="*/ 0 w 288"/>
                <a:gd name="T27" fmla="*/ 0 h 162"/>
                <a:gd name="T28" fmla="*/ 0 w 288"/>
                <a:gd name="T29" fmla="*/ 0 h 162"/>
                <a:gd name="T30" fmla="*/ 0 w 288"/>
                <a:gd name="T31" fmla="*/ 0 h 162"/>
                <a:gd name="T32" fmla="*/ 0 w 288"/>
                <a:gd name="T33" fmla="*/ 0 h 162"/>
                <a:gd name="T34" fmla="*/ 0 w 288"/>
                <a:gd name="T35" fmla="*/ 0 h 162"/>
                <a:gd name="T36" fmla="*/ 0 w 288"/>
                <a:gd name="T37" fmla="*/ 0 h 162"/>
                <a:gd name="T38" fmla="*/ 0 w 288"/>
                <a:gd name="T39" fmla="*/ 0 h 162"/>
                <a:gd name="T40" fmla="*/ 0 w 288"/>
                <a:gd name="T41" fmla="*/ 0 h 162"/>
                <a:gd name="T42" fmla="*/ 0 w 288"/>
                <a:gd name="T43" fmla="*/ 0 h 162"/>
                <a:gd name="T44" fmla="*/ 0 w 288"/>
                <a:gd name="T45" fmla="*/ 0 h 162"/>
                <a:gd name="T46" fmla="*/ 0 w 288"/>
                <a:gd name="T47" fmla="*/ 0 h 162"/>
                <a:gd name="T48" fmla="*/ 0 w 288"/>
                <a:gd name="T49" fmla="*/ 0 h 162"/>
                <a:gd name="T50" fmla="*/ 0 w 288"/>
                <a:gd name="T51" fmla="*/ 0 h 162"/>
                <a:gd name="T52" fmla="*/ 0 w 288"/>
                <a:gd name="T53" fmla="*/ 0 h 162"/>
                <a:gd name="T54" fmla="*/ 0 w 288"/>
                <a:gd name="T55" fmla="*/ 0 h 162"/>
                <a:gd name="T56" fmla="*/ 0 w 288"/>
                <a:gd name="T57" fmla="*/ 0 h 162"/>
                <a:gd name="T58" fmla="*/ 0 w 288"/>
                <a:gd name="T59" fmla="*/ 0 h 162"/>
                <a:gd name="T60" fmla="*/ 0 w 288"/>
                <a:gd name="T61" fmla="*/ 0 h 162"/>
                <a:gd name="T62" fmla="*/ 0 w 288"/>
                <a:gd name="T63" fmla="*/ 0 h 162"/>
                <a:gd name="T64" fmla="*/ 0 w 288"/>
                <a:gd name="T65" fmla="*/ 0 h 162"/>
                <a:gd name="T66" fmla="*/ 0 w 288"/>
                <a:gd name="T67" fmla="*/ 0 h 162"/>
                <a:gd name="T68" fmla="*/ 0 w 288"/>
                <a:gd name="T69" fmla="*/ 0 h 162"/>
                <a:gd name="T70" fmla="*/ 0 w 288"/>
                <a:gd name="T71" fmla="*/ 0 h 162"/>
                <a:gd name="T72" fmla="*/ 0 w 288"/>
                <a:gd name="T73" fmla="*/ 0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Sweden"/>
            <p:cNvSpPr>
              <a:spLocks noEditPoints="1"/>
            </p:cNvSpPr>
            <p:nvPr/>
          </p:nvSpPr>
          <p:spPr bwMode="auto">
            <a:xfrm>
              <a:off x="4892628" y="1779864"/>
              <a:ext cx="296615" cy="391399"/>
            </a:xfrm>
            <a:custGeom>
              <a:avLst/>
              <a:gdLst>
                <a:gd name="T0" fmla="*/ 0 w 690"/>
                <a:gd name="T1" fmla="*/ 0 h 990"/>
                <a:gd name="T2" fmla="*/ 0 w 690"/>
                <a:gd name="T3" fmla="*/ 0 h 990"/>
                <a:gd name="T4" fmla="*/ 0 w 690"/>
                <a:gd name="T5" fmla="*/ 0 h 990"/>
                <a:gd name="T6" fmla="*/ 0 w 690"/>
                <a:gd name="T7" fmla="*/ 0 h 990"/>
                <a:gd name="T8" fmla="*/ 0 w 690"/>
                <a:gd name="T9" fmla="*/ 0 h 990"/>
                <a:gd name="T10" fmla="*/ 0 w 690"/>
                <a:gd name="T11" fmla="*/ 0 h 990"/>
                <a:gd name="T12" fmla="*/ 0 w 690"/>
                <a:gd name="T13" fmla="*/ 0 h 990"/>
                <a:gd name="T14" fmla="*/ 0 w 690"/>
                <a:gd name="T15" fmla="*/ 0 h 990"/>
                <a:gd name="T16" fmla="*/ 0 w 690"/>
                <a:gd name="T17" fmla="*/ 0 h 990"/>
                <a:gd name="T18" fmla="*/ 0 w 690"/>
                <a:gd name="T19" fmla="*/ 0 h 990"/>
                <a:gd name="T20" fmla="*/ 0 w 690"/>
                <a:gd name="T21" fmla="*/ 0 h 990"/>
                <a:gd name="T22" fmla="*/ 0 w 690"/>
                <a:gd name="T23" fmla="*/ 0 h 990"/>
                <a:gd name="T24" fmla="*/ 0 w 690"/>
                <a:gd name="T25" fmla="*/ 0 h 990"/>
                <a:gd name="T26" fmla="*/ 0 w 690"/>
                <a:gd name="T27" fmla="*/ 0 h 990"/>
                <a:gd name="T28" fmla="*/ 0 w 690"/>
                <a:gd name="T29" fmla="*/ 0 h 990"/>
                <a:gd name="T30" fmla="*/ 0 w 690"/>
                <a:gd name="T31" fmla="*/ 0 h 990"/>
                <a:gd name="T32" fmla="*/ 0 w 690"/>
                <a:gd name="T33" fmla="*/ 0 h 990"/>
                <a:gd name="T34" fmla="*/ 0 w 690"/>
                <a:gd name="T35" fmla="*/ 0 h 990"/>
                <a:gd name="T36" fmla="*/ 0 w 690"/>
                <a:gd name="T37" fmla="*/ 0 h 990"/>
                <a:gd name="T38" fmla="*/ 0 w 690"/>
                <a:gd name="T39" fmla="*/ 0 h 990"/>
                <a:gd name="T40" fmla="*/ 0 w 690"/>
                <a:gd name="T41" fmla="*/ 0 h 990"/>
                <a:gd name="T42" fmla="*/ 0 w 690"/>
                <a:gd name="T43" fmla="*/ 0 h 990"/>
                <a:gd name="T44" fmla="*/ 0 w 690"/>
                <a:gd name="T45" fmla="*/ 0 h 990"/>
                <a:gd name="T46" fmla="*/ 0 w 690"/>
                <a:gd name="T47" fmla="*/ 0 h 990"/>
                <a:gd name="T48" fmla="*/ 0 w 690"/>
                <a:gd name="T49" fmla="*/ 0 h 990"/>
                <a:gd name="T50" fmla="*/ 0 w 690"/>
                <a:gd name="T51" fmla="*/ 0 h 990"/>
                <a:gd name="T52" fmla="*/ 0 w 690"/>
                <a:gd name="T53" fmla="*/ 0 h 990"/>
                <a:gd name="T54" fmla="*/ 0 w 690"/>
                <a:gd name="T55" fmla="*/ 0 h 990"/>
                <a:gd name="T56" fmla="*/ 0 w 690"/>
                <a:gd name="T57" fmla="*/ 0 h 990"/>
                <a:gd name="T58" fmla="*/ 0 w 690"/>
                <a:gd name="T59" fmla="*/ 0 h 990"/>
                <a:gd name="T60" fmla="*/ 0 w 690"/>
                <a:gd name="T61" fmla="*/ 0 h 990"/>
                <a:gd name="T62" fmla="*/ 0 w 690"/>
                <a:gd name="T63" fmla="*/ 0 h 990"/>
                <a:gd name="T64" fmla="*/ 0 w 690"/>
                <a:gd name="T65" fmla="*/ 0 h 990"/>
                <a:gd name="T66" fmla="*/ 0 w 690"/>
                <a:gd name="T67" fmla="*/ 0 h 990"/>
                <a:gd name="T68" fmla="*/ 0 w 690"/>
                <a:gd name="T69" fmla="*/ 0 h 990"/>
                <a:gd name="T70" fmla="*/ 0 w 690"/>
                <a:gd name="T71" fmla="*/ 0 h 990"/>
                <a:gd name="T72" fmla="*/ 0 w 690"/>
                <a:gd name="T73" fmla="*/ 0 h 990"/>
                <a:gd name="T74" fmla="*/ 0 w 690"/>
                <a:gd name="T75" fmla="*/ 0 h 990"/>
                <a:gd name="T76" fmla="*/ 0 w 690"/>
                <a:gd name="T77" fmla="*/ 0 h 990"/>
                <a:gd name="T78" fmla="*/ 0 w 690"/>
                <a:gd name="T79" fmla="*/ 0 h 990"/>
                <a:gd name="T80" fmla="*/ 0 w 690"/>
                <a:gd name="T81" fmla="*/ 0 h 990"/>
                <a:gd name="T82" fmla="*/ 0 w 690"/>
                <a:gd name="T83" fmla="*/ 0 h 990"/>
                <a:gd name="T84" fmla="*/ 0 w 690"/>
                <a:gd name="T85" fmla="*/ 0 h 990"/>
                <a:gd name="T86" fmla="*/ 0 w 690"/>
                <a:gd name="T87" fmla="*/ 0 h 990"/>
                <a:gd name="T88" fmla="*/ 0 w 690"/>
                <a:gd name="T89" fmla="*/ 0 h 990"/>
                <a:gd name="T90" fmla="*/ 0 w 690"/>
                <a:gd name="T91" fmla="*/ 0 h 990"/>
                <a:gd name="T92" fmla="*/ 0 w 690"/>
                <a:gd name="T93" fmla="*/ 0 h 990"/>
                <a:gd name="T94" fmla="*/ 0 w 690"/>
                <a:gd name="T95" fmla="*/ 0 h 990"/>
                <a:gd name="T96" fmla="*/ 0 w 690"/>
                <a:gd name="T97" fmla="*/ 0 h 990"/>
                <a:gd name="T98" fmla="*/ 0 w 690"/>
                <a:gd name="T99" fmla="*/ 0 h 990"/>
                <a:gd name="T100" fmla="*/ 0 w 690"/>
                <a:gd name="T101" fmla="*/ 0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Swaziland"/>
            <p:cNvSpPr>
              <a:spLocks/>
            </p:cNvSpPr>
            <p:nvPr/>
          </p:nvSpPr>
          <p:spPr bwMode="auto">
            <a:xfrm>
              <a:off x="5477477" y="4743978"/>
              <a:ext cx="43570" cy="52599"/>
            </a:xfrm>
            <a:custGeom>
              <a:avLst/>
              <a:gdLst>
                <a:gd name="T0" fmla="*/ 0 w 102"/>
                <a:gd name="T1" fmla="*/ 0 h 132"/>
                <a:gd name="T2" fmla="*/ 0 w 102"/>
                <a:gd name="T3" fmla="*/ 0 h 132"/>
                <a:gd name="T4" fmla="*/ 0 w 102"/>
                <a:gd name="T5" fmla="*/ 0 h 132"/>
                <a:gd name="T6" fmla="*/ 0 w 102"/>
                <a:gd name="T7" fmla="*/ 0 h 132"/>
                <a:gd name="T8" fmla="*/ 0 w 102"/>
                <a:gd name="T9" fmla="*/ 0 h 132"/>
                <a:gd name="T10" fmla="*/ 0 w 102"/>
                <a:gd name="T11" fmla="*/ 0 h 132"/>
                <a:gd name="T12" fmla="*/ 0 w 102"/>
                <a:gd name="T13" fmla="*/ 0 h 132"/>
                <a:gd name="T14" fmla="*/ 0 w 102"/>
                <a:gd name="T15" fmla="*/ 0 h 132"/>
                <a:gd name="T16" fmla="*/ 0 w 102"/>
                <a:gd name="T17" fmla="*/ 0 h 132"/>
                <a:gd name="T18" fmla="*/ 0 w 102"/>
                <a:gd name="T19" fmla="*/ 0 h 132"/>
                <a:gd name="T20" fmla="*/ 0 w 102"/>
                <a:gd name="T21" fmla="*/ 0 h 132"/>
                <a:gd name="T22" fmla="*/ 0 w 102"/>
                <a:gd name="T23" fmla="*/ 0 h 132"/>
                <a:gd name="T24" fmla="*/ 0 w 102"/>
                <a:gd name="T25" fmla="*/ 0 h 132"/>
                <a:gd name="T26" fmla="*/ 0 w 102"/>
                <a:gd name="T27" fmla="*/ 0 h 132"/>
                <a:gd name="T28" fmla="*/ 0 w 102"/>
                <a:gd name="T29" fmla="*/ 0 h 132"/>
                <a:gd name="T30" fmla="*/ 0 w 102"/>
                <a:gd name="T31" fmla="*/ 0 h 132"/>
                <a:gd name="T32" fmla="*/ 0 w 102"/>
                <a:gd name="T33" fmla="*/ 0 h 132"/>
                <a:gd name="T34" fmla="*/ 0 w 102"/>
                <a:gd name="T35" fmla="*/ 0 h 132"/>
                <a:gd name="T36" fmla="*/ 0 w 102"/>
                <a:gd name="T37" fmla="*/ 0 h 132"/>
                <a:gd name="T38" fmla="*/ 0 w 102"/>
                <a:gd name="T39" fmla="*/ 0 h 132"/>
                <a:gd name="T40" fmla="*/ 0 w 102"/>
                <a:gd name="T41" fmla="*/ 0 h 132"/>
                <a:gd name="T42" fmla="*/ 0 w 102"/>
                <a:gd name="T43" fmla="*/ 0 h 132"/>
                <a:gd name="T44" fmla="*/ 0 w 102"/>
                <a:gd name="T45" fmla="*/ 0 h 132"/>
                <a:gd name="T46" fmla="*/ 0 w 102"/>
                <a:gd name="T47" fmla="*/ 0 h 132"/>
                <a:gd name="T48" fmla="*/ 0 w 102"/>
                <a:gd name="T49" fmla="*/ 0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Suriname"/>
            <p:cNvSpPr>
              <a:spLocks/>
            </p:cNvSpPr>
            <p:nvPr/>
          </p:nvSpPr>
          <p:spPr bwMode="auto">
            <a:xfrm>
              <a:off x="2784485" y="3733766"/>
              <a:ext cx="125684" cy="133045"/>
            </a:xfrm>
            <a:custGeom>
              <a:avLst/>
              <a:gdLst>
                <a:gd name="T0" fmla="*/ 0 w 294"/>
                <a:gd name="T1" fmla="*/ 0 h 336"/>
                <a:gd name="T2" fmla="*/ 0 w 294"/>
                <a:gd name="T3" fmla="*/ 0 h 336"/>
                <a:gd name="T4" fmla="*/ 0 w 294"/>
                <a:gd name="T5" fmla="*/ 0 h 336"/>
                <a:gd name="T6" fmla="*/ 0 w 294"/>
                <a:gd name="T7" fmla="*/ 0 h 336"/>
                <a:gd name="T8" fmla="*/ 0 w 294"/>
                <a:gd name="T9" fmla="*/ 0 h 336"/>
                <a:gd name="T10" fmla="*/ 0 w 294"/>
                <a:gd name="T11" fmla="*/ 0 h 336"/>
                <a:gd name="T12" fmla="*/ 0 w 294"/>
                <a:gd name="T13" fmla="*/ 0 h 336"/>
                <a:gd name="T14" fmla="*/ 0 w 294"/>
                <a:gd name="T15" fmla="*/ 0 h 336"/>
                <a:gd name="T16" fmla="*/ 0 w 294"/>
                <a:gd name="T17" fmla="*/ 0 h 336"/>
                <a:gd name="T18" fmla="*/ 0 w 294"/>
                <a:gd name="T19" fmla="*/ 0 h 336"/>
                <a:gd name="T20" fmla="*/ 0 w 294"/>
                <a:gd name="T21" fmla="*/ 0 h 336"/>
                <a:gd name="T22" fmla="*/ 0 w 294"/>
                <a:gd name="T23" fmla="*/ 0 h 336"/>
                <a:gd name="T24" fmla="*/ 0 w 294"/>
                <a:gd name="T25" fmla="*/ 0 h 336"/>
                <a:gd name="T26" fmla="*/ 0 w 294"/>
                <a:gd name="T27" fmla="*/ 0 h 336"/>
                <a:gd name="T28" fmla="*/ 0 w 294"/>
                <a:gd name="T29" fmla="*/ 0 h 336"/>
                <a:gd name="T30" fmla="*/ 0 w 294"/>
                <a:gd name="T31" fmla="*/ 0 h 336"/>
                <a:gd name="T32" fmla="*/ 0 w 294"/>
                <a:gd name="T33" fmla="*/ 0 h 336"/>
                <a:gd name="T34" fmla="*/ 0 w 294"/>
                <a:gd name="T35" fmla="*/ 0 h 336"/>
                <a:gd name="T36" fmla="*/ 0 w 294"/>
                <a:gd name="T37" fmla="*/ 0 h 336"/>
                <a:gd name="T38" fmla="*/ 0 w 294"/>
                <a:gd name="T39" fmla="*/ 0 h 336"/>
                <a:gd name="T40" fmla="*/ 0 w 294"/>
                <a:gd name="T41" fmla="*/ 0 h 336"/>
                <a:gd name="T42" fmla="*/ 0 w 294"/>
                <a:gd name="T43" fmla="*/ 0 h 336"/>
                <a:gd name="T44" fmla="*/ 0 w 294"/>
                <a:gd name="T45" fmla="*/ 0 h 336"/>
                <a:gd name="T46" fmla="*/ 0 w 294"/>
                <a:gd name="T47" fmla="*/ 0 h 336"/>
                <a:gd name="T48" fmla="*/ 0 w 294"/>
                <a:gd name="T49" fmla="*/ 0 h 336"/>
                <a:gd name="T50" fmla="*/ 0 w 294"/>
                <a:gd name="T51" fmla="*/ 0 h 336"/>
                <a:gd name="T52" fmla="*/ 0 w 294"/>
                <a:gd name="T53" fmla="*/ 0 h 336"/>
                <a:gd name="T54" fmla="*/ 0 w 294"/>
                <a:gd name="T55" fmla="*/ 0 h 336"/>
                <a:gd name="T56" fmla="*/ 0 w 294"/>
                <a:gd name="T57" fmla="*/ 0 h 336"/>
                <a:gd name="T58" fmla="*/ 0 w 294"/>
                <a:gd name="T59" fmla="*/ 0 h 336"/>
                <a:gd name="T60" fmla="*/ 0 w 294"/>
                <a:gd name="T61" fmla="*/ 0 h 336"/>
                <a:gd name="T62" fmla="*/ 0 w 294"/>
                <a:gd name="T63" fmla="*/ 0 h 336"/>
                <a:gd name="T64" fmla="*/ 0 w 294"/>
                <a:gd name="T65" fmla="*/ 0 h 336"/>
                <a:gd name="T66" fmla="*/ 0 w 294"/>
                <a:gd name="T67" fmla="*/ 0 h 336"/>
                <a:gd name="T68" fmla="*/ 0 w 294"/>
                <a:gd name="T69" fmla="*/ 0 h 336"/>
                <a:gd name="T70" fmla="*/ 0 w 294"/>
                <a:gd name="T71" fmla="*/ 0 h 336"/>
                <a:gd name="T72" fmla="*/ 0 w 294"/>
                <a:gd name="T73" fmla="*/ 0 h 336"/>
                <a:gd name="T74" fmla="*/ 0 w 294"/>
                <a:gd name="T75" fmla="*/ 0 h 336"/>
                <a:gd name="T76" fmla="*/ 0 w 294"/>
                <a:gd name="T77" fmla="*/ 0 h 336"/>
                <a:gd name="T78" fmla="*/ 0 w 294"/>
                <a:gd name="T79" fmla="*/ 0 h 336"/>
                <a:gd name="T80" fmla="*/ 0 w 294"/>
                <a:gd name="T81" fmla="*/ 0 h 336"/>
                <a:gd name="T82" fmla="*/ 0 w 294"/>
                <a:gd name="T83" fmla="*/ 0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Sudan"/>
            <p:cNvSpPr>
              <a:spLocks/>
            </p:cNvSpPr>
            <p:nvPr/>
          </p:nvSpPr>
          <p:spPr bwMode="auto">
            <a:xfrm>
              <a:off x="5219407" y="3187662"/>
              <a:ext cx="499385" cy="626548"/>
            </a:xfrm>
            <a:custGeom>
              <a:avLst/>
              <a:gdLst>
                <a:gd name="T0" fmla="*/ 0 w 1164"/>
                <a:gd name="T1" fmla="*/ 0 h 1584"/>
                <a:gd name="T2" fmla="*/ 0 w 1164"/>
                <a:gd name="T3" fmla="*/ 0 h 1584"/>
                <a:gd name="T4" fmla="*/ 0 w 1164"/>
                <a:gd name="T5" fmla="*/ 0 h 1584"/>
                <a:gd name="T6" fmla="*/ 0 w 1164"/>
                <a:gd name="T7" fmla="*/ 0 h 1584"/>
                <a:gd name="T8" fmla="*/ 0 w 1164"/>
                <a:gd name="T9" fmla="*/ 0 h 1584"/>
                <a:gd name="T10" fmla="*/ 0 w 1164"/>
                <a:gd name="T11" fmla="*/ 0 h 1584"/>
                <a:gd name="T12" fmla="*/ 0 w 1164"/>
                <a:gd name="T13" fmla="*/ 0 h 1584"/>
                <a:gd name="T14" fmla="*/ 0 w 1164"/>
                <a:gd name="T15" fmla="*/ 0 h 1584"/>
                <a:gd name="T16" fmla="*/ 0 w 1164"/>
                <a:gd name="T17" fmla="*/ 0 h 1584"/>
                <a:gd name="T18" fmla="*/ 0 w 1164"/>
                <a:gd name="T19" fmla="*/ 0 h 1584"/>
                <a:gd name="T20" fmla="*/ 0 w 1164"/>
                <a:gd name="T21" fmla="*/ 0 h 1584"/>
                <a:gd name="T22" fmla="*/ 0 w 1164"/>
                <a:gd name="T23" fmla="*/ 0 h 1584"/>
                <a:gd name="T24" fmla="*/ 0 w 1164"/>
                <a:gd name="T25" fmla="*/ 0 h 1584"/>
                <a:gd name="T26" fmla="*/ 0 w 1164"/>
                <a:gd name="T27" fmla="*/ 0 h 1584"/>
                <a:gd name="T28" fmla="*/ 0 w 1164"/>
                <a:gd name="T29" fmla="*/ 0 h 1584"/>
                <a:gd name="T30" fmla="*/ 0 w 1164"/>
                <a:gd name="T31" fmla="*/ 0 h 1584"/>
                <a:gd name="T32" fmla="*/ 0 w 1164"/>
                <a:gd name="T33" fmla="*/ 0 h 1584"/>
                <a:gd name="T34" fmla="*/ 0 w 1164"/>
                <a:gd name="T35" fmla="*/ 0 h 1584"/>
                <a:gd name="T36" fmla="*/ 0 w 1164"/>
                <a:gd name="T37" fmla="*/ 0 h 1584"/>
                <a:gd name="T38" fmla="*/ 0 w 1164"/>
                <a:gd name="T39" fmla="*/ 0 h 1584"/>
                <a:gd name="T40" fmla="*/ 0 w 1164"/>
                <a:gd name="T41" fmla="*/ 0 h 1584"/>
                <a:gd name="T42" fmla="*/ 0 w 1164"/>
                <a:gd name="T43" fmla="*/ 0 h 1584"/>
                <a:gd name="T44" fmla="*/ 0 w 1164"/>
                <a:gd name="T45" fmla="*/ 0 h 1584"/>
                <a:gd name="T46" fmla="*/ 0 w 1164"/>
                <a:gd name="T47" fmla="*/ 0 h 1584"/>
                <a:gd name="T48" fmla="*/ 0 w 1164"/>
                <a:gd name="T49" fmla="*/ 0 h 1584"/>
                <a:gd name="T50" fmla="*/ 0 w 1164"/>
                <a:gd name="T51" fmla="*/ 0 h 1584"/>
                <a:gd name="T52" fmla="*/ 0 w 1164"/>
                <a:gd name="T53" fmla="*/ 0 h 1584"/>
                <a:gd name="T54" fmla="*/ 0 w 1164"/>
                <a:gd name="T55" fmla="*/ 0 h 1584"/>
                <a:gd name="T56" fmla="*/ 0 w 1164"/>
                <a:gd name="T57" fmla="*/ 0 h 1584"/>
                <a:gd name="T58" fmla="*/ 0 w 1164"/>
                <a:gd name="T59" fmla="*/ 0 h 1584"/>
                <a:gd name="T60" fmla="*/ 0 w 1164"/>
                <a:gd name="T61" fmla="*/ 0 h 1584"/>
                <a:gd name="T62" fmla="*/ 0 w 1164"/>
                <a:gd name="T63" fmla="*/ 0 h 1584"/>
                <a:gd name="T64" fmla="*/ 0 w 1164"/>
                <a:gd name="T65" fmla="*/ 0 h 1584"/>
                <a:gd name="T66" fmla="*/ 0 w 1164"/>
                <a:gd name="T67" fmla="*/ 0 h 1584"/>
                <a:gd name="T68" fmla="*/ 0 w 1164"/>
                <a:gd name="T69" fmla="*/ 0 h 1584"/>
                <a:gd name="T70" fmla="*/ 0 w 1164"/>
                <a:gd name="T71" fmla="*/ 0 h 1584"/>
                <a:gd name="T72" fmla="*/ 0 w 1164"/>
                <a:gd name="T73" fmla="*/ 0 h 1584"/>
                <a:gd name="T74" fmla="*/ 0 w 1164"/>
                <a:gd name="T75" fmla="*/ 0 h 1584"/>
                <a:gd name="T76" fmla="*/ 0 w 1164"/>
                <a:gd name="T77" fmla="*/ 0 h 1584"/>
                <a:gd name="T78" fmla="*/ 0 w 1164"/>
                <a:gd name="T79" fmla="*/ 0 h 1584"/>
                <a:gd name="T80" fmla="*/ 0 w 1164"/>
                <a:gd name="T81" fmla="*/ 0 h 1584"/>
                <a:gd name="T82" fmla="*/ 0 w 1164"/>
                <a:gd name="T83" fmla="*/ 0 h 1584"/>
                <a:gd name="T84" fmla="*/ 0 w 1164"/>
                <a:gd name="T85" fmla="*/ 0 h 1584"/>
                <a:gd name="T86" fmla="*/ 0 w 1164"/>
                <a:gd name="T87" fmla="*/ 0 h 1584"/>
                <a:gd name="T88" fmla="*/ 0 w 1164"/>
                <a:gd name="T89" fmla="*/ 0 h 1584"/>
                <a:gd name="T90" fmla="*/ 0 w 1164"/>
                <a:gd name="T91" fmla="*/ 0 h 1584"/>
                <a:gd name="T92" fmla="*/ 0 w 1164"/>
                <a:gd name="T93" fmla="*/ 0 h 1584"/>
                <a:gd name="T94" fmla="*/ 0 w 1164"/>
                <a:gd name="T95" fmla="*/ 0 h 1584"/>
                <a:gd name="T96" fmla="*/ 0 w 1164"/>
                <a:gd name="T97" fmla="*/ 0 h 1584"/>
                <a:gd name="T98" fmla="*/ 0 w 1164"/>
                <a:gd name="T99" fmla="*/ 0 h 1584"/>
                <a:gd name="T100" fmla="*/ 0 w 1164"/>
                <a:gd name="T101" fmla="*/ 0 h 1584"/>
                <a:gd name="T102" fmla="*/ 0 w 1164"/>
                <a:gd name="T103" fmla="*/ 0 h 1584"/>
                <a:gd name="T104" fmla="*/ 0 w 1164"/>
                <a:gd name="T105" fmla="*/ 0 h 1584"/>
                <a:gd name="T106" fmla="*/ 0 w 1164"/>
                <a:gd name="T107" fmla="*/ 0 h 1584"/>
                <a:gd name="T108" fmla="*/ 0 w 1164"/>
                <a:gd name="T109" fmla="*/ 0 h 1584"/>
                <a:gd name="T110" fmla="*/ 0 w 1164"/>
                <a:gd name="T111" fmla="*/ 0 h 15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4"/>
                <a:gd name="T169" fmla="*/ 0 h 1584"/>
                <a:gd name="T170" fmla="*/ 1164 w 1164"/>
                <a:gd name="T171" fmla="*/ 1584 h 15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4" h="1584">
                  <a:moveTo>
                    <a:pt x="894" y="24"/>
                  </a:moveTo>
                  <a:lnTo>
                    <a:pt x="894" y="48"/>
                  </a:lnTo>
                  <a:lnTo>
                    <a:pt x="888" y="60"/>
                  </a:lnTo>
                  <a:lnTo>
                    <a:pt x="882" y="66"/>
                  </a:lnTo>
                  <a:lnTo>
                    <a:pt x="864" y="66"/>
                  </a:lnTo>
                  <a:lnTo>
                    <a:pt x="858" y="72"/>
                  </a:lnTo>
                  <a:lnTo>
                    <a:pt x="846" y="72"/>
                  </a:lnTo>
                  <a:lnTo>
                    <a:pt x="834" y="84"/>
                  </a:lnTo>
                  <a:lnTo>
                    <a:pt x="822" y="108"/>
                  </a:lnTo>
                  <a:lnTo>
                    <a:pt x="816" y="114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86" y="96"/>
                  </a:lnTo>
                  <a:lnTo>
                    <a:pt x="780" y="90"/>
                  </a:lnTo>
                  <a:lnTo>
                    <a:pt x="660" y="84"/>
                  </a:lnTo>
                  <a:lnTo>
                    <a:pt x="660" y="72"/>
                  </a:lnTo>
                  <a:lnTo>
                    <a:pt x="654" y="72"/>
                  </a:lnTo>
                  <a:lnTo>
                    <a:pt x="636" y="90"/>
                  </a:lnTo>
                  <a:lnTo>
                    <a:pt x="210" y="84"/>
                  </a:lnTo>
                  <a:lnTo>
                    <a:pt x="210" y="246"/>
                  </a:lnTo>
                  <a:lnTo>
                    <a:pt x="138" y="246"/>
                  </a:lnTo>
                  <a:lnTo>
                    <a:pt x="144" y="600"/>
                  </a:lnTo>
                  <a:lnTo>
                    <a:pt x="132" y="600"/>
                  </a:lnTo>
                  <a:lnTo>
                    <a:pt x="120" y="594"/>
                  </a:lnTo>
                  <a:lnTo>
                    <a:pt x="78" y="594"/>
                  </a:lnTo>
                  <a:lnTo>
                    <a:pt x="66" y="606"/>
                  </a:lnTo>
                  <a:lnTo>
                    <a:pt x="72" y="612"/>
                  </a:lnTo>
                  <a:lnTo>
                    <a:pt x="72" y="624"/>
                  </a:lnTo>
                  <a:lnTo>
                    <a:pt x="78" y="630"/>
                  </a:lnTo>
                  <a:lnTo>
                    <a:pt x="78" y="636"/>
                  </a:lnTo>
                  <a:lnTo>
                    <a:pt x="72" y="642"/>
                  </a:lnTo>
                  <a:lnTo>
                    <a:pt x="60" y="648"/>
                  </a:lnTo>
                  <a:lnTo>
                    <a:pt x="48" y="660"/>
                  </a:lnTo>
                  <a:lnTo>
                    <a:pt x="48" y="678"/>
                  </a:lnTo>
                  <a:lnTo>
                    <a:pt x="36" y="678"/>
                  </a:lnTo>
                  <a:lnTo>
                    <a:pt x="42" y="702"/>
                  </a:lnTo>
                  <a:lnTo>
                    <a:pt x="48" y="720"/>
                  </a:lnTo>
                  <a:lnTo>
                    <a:pt x="30" y="732"/>
                  </a:lnTo>
                  <a:lnTo>
                    <a:pt x="12" y="750"/>
                  </a:lnTo>
                  <a:lnTo>
                    <a:pt x="18" y="756"/>
                  </a:lnTo>
                  <a:lnTo>
                    <a:pt x="30" y="780"/>
                  </a:lnTo>
                  <a:lnTo>
                    <a:pt x="30" y="792"/>
                  </a:lnTo>
                  <a:lnTo>
                    <a:pt x="18" y="804"/>
                  </a:lnTo>
                  <a:lnTo>
                    <a:pt x="6" y="810"/>
                  </a:lnTo>
                  <a:lnTo>
                    <a:pt x="0" y="822"/>
                  </a:lnTo>
                  <a:lnTo>
                    <a:pt x="0" y="840"/>
                  </a:lnTo>
                  <a:lnTo>
                    <a:pt x="6" y="846"/>
                  </a:lnTo>
                  <a:lnTo>
                    <a:pt x="18" y="846"/>
                  </a:lnTo>
                  <a:lnTo>
                    <a:pt x="24" y="840"/>
                  </a:lnTo>
                  <a:lnTo>
                    <a:pt x="36" y="840"/>
                  </a:lnTo>
                  <a:lnTo>
                    <a:pt x="42" y="846"/>
                  </a:lnTo>
                  <a:lnTo>
                    <a:pt x="42" y="888"/>
                  </a:lnTo>
                  <a:lnTo>
                    <a:pt x="60" y="900"/>
                  </a:lnTo>
                  <a:lnTo>
                    <a:pt x="42" y="906"/>
                  </a:lnTo>
                  <a:lnTo>
                    <a:pt x="48" y="930"/>
                  </a:lnTo>
                  <a:lnTo>
                    <a:pt x="54" y="930"/>
                  </a:lnTo>
                  <a:lnTo>
                    <a:pt x="66" y="936"/>
                  </a:lnTo>
                  <a:lnTo>
                    <a:pt x="78" y="954"/>
                  </a:lnTo>
                  <a:lnTo>
                    <a:pt x="84" y="960"/>
                  </a:lnTo>
                  <a:lnTo>
                    <a:pt x="84" y="966"/>
                  </a:lnTo>
                  <a:lnTo>
                    <a:pt x="72" y="966"/>
                  </a:lnTo>
                  <a:lnTo>
                    <a:pt x="72" y="990"/>
                  </a:lnTo>
                  <a:lnTo>
                    <a:pt x="102" y="1020"/>
                  </a:lnTo>
                  <a:lnTo>
                    <a:pt x="108" y="1032"/>
                  </a:lnTo>
                  <a:lnTo>
                    <a:pt x="120" y="1044"/>
                  </a:lnTo>
                  <a:lnTo>
                    <a:pt x="126" y="1062"/>
                  </a:lnTo>
                  <a:lnTo>
                    <a:pt x="132" y="1074"/>
                  </a:lnTo>
                  <a:lnTo>
                    <a:pt x="132" y="1104"/>
                  </a:lnTo>
                  <a:lnTo>
                    <a:pt x="126" y="1110"/>
                  </a:lnTo>
                  <a:lnTo>
                    <a:pt x="120" y="1122"/>
                  </a:lnTo>
                  <a:lnTo>
                    <a:pt x="114" y="1128"/>
                  </a:lnTo>
                  <a:lnTo>
                    <a:pt x="114" y="1134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0" y="1158"/>
                  </a:lnTo>
                  <a:lnTo>
                    <a:pt x="168" y="1164"/>
                  </a:lnTo>
                  <a:lnTo>
                    <a:pt x="168" y="1194"/>
                  </a:lnTo>
                  <a:lnTo>
                    <a:pt x="192" y="1206"/>
                  </a:lnTo>
                  <a:lnTo>
                    <a:pt x="222" y="1206"/>
                  </a:lnTo>
                  <a:lnTo>
                    <a:pt x="222" y="1224"/>
                  </a:lnTo>
                  <a:lnTo>
                    <a:pt x="228" y="1224"/>
                  </a:lnTo>
                  <a:lnTo>
                    <a:pt x="240" y="1230"/>
                  </a:lnTo>
                  <a:lnTo>
                    <a:pt x="252" y="1242"/>
                  </a:lnTo>
                  <a:lnTo>
                    <a:pt x="252" y="1248"/>
                  </a:lnTo>
                  <a:lnTo>
                    <a:pt x="246" y="1248"/>
                  </a:lnTo>
                  <a:lnTo>
                    <a:pt x="246" y="1254"/>
                  </a:lnTo>
                  <a:lnTo>
                    <a:pt x="240" y="1254"/>
                  </a:lnTo>
                  <a:lnTo>
                    <a:pt x="240" y="1260"/>
                  </a:lnTo>
                  <a:lnTo>
                    <a:pt x="252" y="1272"/>
                  </a:lnTo>
                  <a:lnTo>
                    <a:pt x="264" y="1278"/>
                  </a:lnTo>
                  <a:lnTo>
                    <a:pt x="270" y="1278"/>
                  </a:lnTo>
                  <a:lnTo>
                    <a:pt x="282" y="1284"/>
                  </a:lnTo>
                  <a:lnTo>
                    <a:pt x="294" y="1296"/>
                  </a:lnTo>
                  <a:lnTo>
                    <a:pt x="300" y="1308"/>
                  </a:lnTo>
                  <a:lnTo>
                    <a:pt x="306" y="1314"/>
                  </a:lnTo>
                  <a:lnTo>
                    <a:pt x="306" y="1320"/>
                  </a:lnTo>
                  <a:lnTo>
                    <a:pt x="324" y="1320"/>
                  </a:lnTo>
                  <a:lnTo>
                    <a:pt x="330" y="1326"/>
                  </a:lnTo>
                  <a:lnTo>
                    <a:pt x="330" y="1338"/>
                  </a:lnTo>
                  <a:lnTo>
                    <a:pt x="318" y="1338"/>
                  </a:lnTo>
                  <a:lnTo>
                    <a:pt x="318" y="1344"/>
                  </a:lnTo>
                  <a:lnTo>
                    <a:pt x="330" y="1356"/>
                  </a:lnTo>
                  <a:lnTo>
                    <a:pt x="330" y="1374"/>
                  </a:lnTo>
                  <a:lnTo>
                    <a:pt x="354" y="1380"/>
                  </a:lnTo>
                  <a:lnTo>
                    <a:pt x="360" y="1386"/>
                  </a:lnTo>
                  <a:lnTo>
                    <a:pt x="372" y="1392"/>
                  </a:lnTo>
                  <a:lnTo>
                    <a:pt x="378" y="1398"/>
                  </a:lnTo>
                  <a:lnTo>
                    <a:pt x="384" y="1410"/>
                  </a:lnTo>
                  <a:lnTo>
                    <a:pt x="384" y="1434"/>
                  </a:lnTo>
                  <a:lnTo>
                    <a:pt x="390" y="1446"/>
                  </a:lnTo>
                  <a:lnTo>
                    <a:pt x="420" y="1470"/>
                  </a:lnTo>
                  <a:lnTo>
                    <a:pt x="420" y="1494"/>
                  </a:lnTo>
                  <a:lnTo>
                    <a:pt x="468" y="1518"/>
                  </a:lnTo>
                  <a:lnTo>
                    <a:pt x="474" y="1512"/>
                  </a:lnTo>
                  <a:lnTo>
                    <a:pt x="480" y="1500"/>
                  </a:lnTo>
                  <a:lnTo>
                    <a:pt x="486" y="1494"/>
                  </a:lnTo>
                  <a:lnTo>
                    <a:pt x="498" y="1494"/>
                  </a:lnTo>
                  <a:lnTo>
                    <a:pt x="510" y="1500"/>
                  </a:lnTo>
                  <a:lnTo>
                    <a:pt x="510" y="1506"/>
                  </a:lnTo>
                  <a:lnTo>
                    <a:pt x="522" y="1512"/>
                  </a:lnTo>
                  <a:lnTo>
                    <a:pt x="528" y="1512"/>
                  </a:lnTo>
                  <a:lnTo>
                    <a:pt x="540" y="1500"/>
                  </a:lnTo>
                  <a:lnTo>
                    <a:pt x="540" y="1494"/>
                  </a:lnTo>
                  <a:lnTo>
                    <a:pt x="552" y="1482"/>
                  </a:lnTo>
                  <a:lnTo>
                    <a:pt x="558" y="1488"/>
                  </a:lnTo>
                  <a:lnTo>
                    <a:pt x="570" y="1494"/>
                  </a:lnTo>
                  <a:lnTo>
                    <a:pt x="576" y="1512"/>
                  </a:lnTo>
                  <a:lnTo>
                    <a:pt x="582" y="1524"/>
                  </a:lnTo>
                  <a:lnTo>
                    <a:pt x="594" y="1536"/>
                  </a:lnTo>
                  <a:lnTo>
                    <a:pt x="606" y="1542"/>
                  </a:lnTo>
                  <a:lnTo>
                    <a:pt x="612" y="1548"/>
                  </a:lnTo>
                  <a:lnTo>
                    <a:pt x="618" y="1548"/>
                  </a:lnTo>
                  <a:lnTo>
                    <a:pt x="624" y="1572"/>
                  </a:lnTo>
                  <a:lnTo>
                    <a:pt x="642" y="1572"/>
                  </a:lnTo>
                  <a:lnTo>
                    <a:pt x="660" y="1554"/>
                  </a:lnTo>
                  <a:lnTo>
                    <a:pt x="672" y="1554"/>
                  </a:lnTo>
                  <a:lnTo>
                    <a:pt x="678" y="1560"/>
                  </a:lnTo>
                  <a:lnTo>
                    <a:pt x="690" y="1566"/>
                  </a:lnTo>
                  <a:lnTo>
                    <a:pt x="702" y="1566"/>
                  </a:lnTo>
                  <a:lnTo>
                    <a:pt x="702" y="1560"/>
                  </a:lnTo>
                  <a:lnTo>
                    <a:pt x="708" y="1554"/>
                  </a:lnTo>
                  <a:lnTo>
                    <a:pt x="714" y="1554"/>
                  </a:lnTo>
                  <a:lnTo>
                    <a:pt x="738" y="1584"/>
                  </a:lnTo>
                  <a:lnTo>
                    <a:pt x="756" y="1560"/>
                  </a:lnTo>
                  <a:lnTo>
                    <a:pt x="780" y="1560"/>
                  </a:lnTo>
                  <a:lnTo>
                    <a:pt x="792" y="1548"/>
                  </a:lnTo>
                  <a:lnTo>
                    <a:pt x="804" y="1548"/>
                  </a:lnTo>
                  <a:lnTo>
                    <a:pt x="804" y="1554"/>
                  </a:lnTo>
                  <a:lnTo>
                    <a:pt x="810" y="1560"/>
                  </a:lnTo>
                  <a:lnTo>
                    <a:pt x="834" y="1560"/>
                  </a:lnTo>
                  <a:lnTo>
                    <a:pt x="852" y="1542"/>
                  </a:lnTo>
                  <a:lnTo>
                    <a:pt x="852" y="1536"/>
                  </a:lnTo>
                  <a:lnTo>
                    <a:pt x="858" y="1530"/>
                  </a:lnTo>
                  <a:lnTo>
                    <a:pt x="858" y="1524"/>
                  </a:lnTo>
                  <a:lnTo>
                    <a:pt x="870" y="1524"/>
                  </a:lnTo>
                  <a:lnTo>
                    <a:pt x="888" y="1494"/>
                  </a:lnTo>
                  <a:lnTo>
                    <a:pt x="978" y="1494"/>
                  </a:lnTo>
                  <a:lnTo>
                    <a:pt x="1002" y="1482"/>
                  </a:lnTo>
                  <a:lnTo>
                    <a:pt x="996" y="1464"/>
                  </a:lnTo>
                  <a:lnTo>
                    <a:pt x="996" y="1446"/>
                  </a:lnTo>
                  <a:lnTo>
                    <a:pt x="990" y="1434"/>
                  </a:lnTo>
                  <a:lnTo>
                    <a:pt x="984" y="1428"/>
                  </a:lnTo>
                  <a:lnTo>
                    <a:pt x="966" y="1428"/>
                  </a:lnTo>
                  <a:lnTo>
                    <a:pt x="954" y="1422"/>
                  </a:lnTo>
                  <a:lnTo>
                    <a:pt x="936" y="1386"/>
                  </a:lnTo>
                  <a:lnTo>
                    <a:pt x="936" y="1368"/>
                  </a:lnTo>
                  <a:lnTo>
                    <a:pt x="924" y="1362"/>
                  </a:lnTo>
                  <a:lnTo>
                    <a:pt x="924" y="1326"/>
                  </a:lnTo>
                  <a:lnTo>
                    <a:pt x="912" y="1326"/>
                  </a:lnTo>
                  <a:lnTo>
                    <a:pt x="906" y="1302"/>
                  </a:lnTo>
                  <a:lnTo>
                    <a:pt x="882" y="1302"/>
                  </a:lnTo>
                  <a:lnTo>
                    <a:pt x="876" y="1290"/>
                  </a:lnTo>
                  <a:lnTo>
                    <a:pt x="876" y="1272"/>
                  </a:lnTo>
                  <a:lnTo>
                    <a:pt x="864" y="1266"/>
                  </a:lnTo>
                  <a:lnTo>
                    <a:pt x="858" y="1254"/>
                  </a:lnTo>
                  <a:lnTo>
                    <a:pt x="846" y="1248"/>
                  </a:lnTo>
                  <a:lnTo>
                    <a:pt x="840" y="1242"/>
                  </a:lnTo>
                  <a:lnTo>
                    <a:pt x="816" y="1242"/>
                  </a:lnTo>
                  <a:lnTo>
                    <a:pt x="804" y="1236"/>
                  </a:lnTo>
                  <a:lnTo>
                    <a:pt x="798" y="1236"/>
                  </a:lnTo>
                  <a:lnTo>
                    <a:pt x="798" y="1224"/>
                  </a:lnTo>
                  <a:lnTo>
                    <a:pt x="804" y="1212"/>
                  </a:lnTo>
                  <a:lnTo>
                    <a:pt x="810" y="1206"/>
                  </a:lnTo>
                  <a:lnTo>
                    <a:pt x="804" y="1182"/>
                  </a:lnTo>
                  <a:lnTo>
                    <a:pt x="840" y="1182"/>
                  </a:lnTo>
                  <a:lnTo>
                    <a:pt x="846" y="1188"/>
                  </a:lnTo>
                  <a:lnTo>
                    <a:pt x="852" y="1182"/>
                  </a:lnTo>
                  <a:lnTo>
                    <a:pt x="864" y="1182"/>
                  </a:lnTo>
                  <a:lnTo>
                    <a:pt x="870" y="1176"/>
                  </a:lnTo>
                  <a:lnTo>
                    <a:pt x="870" y="1164"/>
                  </a:lnTo>
                  <a:lnTo>
                    <a:pt x="876" y="1152"/>
                  </a:lnTo>
                  <a:lnTo>
                    <a:pt x="876" y="1116"/>
                  </a:lnTo>
                  <a:lnTo>
                    <a:pt x="870" y="1110"/>
                  </a:lnTo>
                  <a:lnTo>
                    <a:pt x="870" y="1098"/>
                  </a:lnTo>
                  <a:lnTo>
                    <a:pt x="864" y="1086"/>
                  </a:lnTo>
                  <a:lnTo>
                    <a:pt x="864" y="1074"/>
                  </a:lnTo>
                  <a:lnTo>
                    <a:pt x="870" y="1062"/>
                  </a:lnTo>
                  <a:lnTo>
                    <a:pt x="882" y="1056"/>
                  </a:lnTo>
                  <a:lnTo>
                    <a:pt x="888" y="1050"/>
                  </a:lnTo>
                  <a:lnTo>
                    <a:pt x="888" y="1032"/>
                  </a:lnTo>
                  <a:lnTo>
                    <a:pt x="882" y="1020"/>
                  </a:lnTo>
                  <a:lnTo>
                    <a:pt x="882" y="1002"/>
                  </a:lnTo>
                  <a:lnTo>
                    <a:pt x="900" y="984"/>
                  </a:lnTo>
                  <a:lnTo>
                    <a:pt x="906" y="984"/>
                  </a:lnTo>
                  <a:lnTo>
                    <a:pt x="906" y="996"/>
                  </a:lnTo>
                  <a:lnTo>
                    <a:pt x="912" y="1002"/>
                  </a:lnTo>
                  <a:lnTo>
                    <a:pt x="924" y="1002"/>
                  </a:lnTo>
                  <a:lnTo>
                    <a:pt x="930" y="996"/>
                  </a:lnTo>
                  <a:lnTo>
                    <a:pt x="930" y="960"/>
                  </a:lnTo>
                  <a:lnTo>
                    <a:pt x="924" y="954"/>
                  </a:lnTo>
                  <a:lnTo>
                    <a:pt x="924" y="948"/>
                  </a:lnTo>
                  <a:lnTo>
                    <a:pt x="936" y="930"/>
                  </a:lnTo>
                  <a:lnTo>
                    <a:pt x="936" y="906"/>
                  </a:lnTo>
                  <a:lnTo>
                    <a:pt x="942" y="900"/>
                  </a:lnTo>
                  <a:lnTo>
                    <a:pt x="954" y="900"/>
                  </a:lnTo>
                  <a:lnTo>
                    <a:pt x="960" y="894"/>
                  </a:lnTo>
                  <a:lnTo>
                    <a:pt x="960" y="858"/>
                  </a:lnTo>
                  <a:lnTo>
                    <a:pt x="966" y="852"/>
                  </a:lnTo>
                  <a:lnTo>
                    <a:pt x="972" y="840"/>
                  </a:lnTo>
                  <a:lnTo>
                    <a:pt x="978" y="834"/>
                  </a:lnTo>
                  <a:lnTo>
                    <a:pt x="1008" y="834"/>
                  </a:lnTo>
                  <a:lnTo>
                    <a:pt x="1008" y="786"/>
                  </a:lnTo>
                  <a:lnTo>
                    <a:pt x="1014" y="774"/>
                  </a:lnTo>
                  <a:lnTo>
                    <a:pt x="1020" y="768"/>
                  </a:lnTo>
                  <a:lnTo>
                    <a:pt x="1026" y="756"/>
                  </a:lnTo>
                  <a:lnTo>
                    <a:pt x="1032" y="750"/>
                  </a:lnTo>
                  <a:lnTo>
                    <a:pt x="1032" y="708"/>
                  </a:lnTo>
                  <a:lnTo>
                    <a:pt x="1026" y="660"/>
                  </a:lnTo>
                  <a:lnTo>
                    <a:pt x="1020" y="654"/>
                  </a:lnTo>
                  <a:lnTo>
                    <a:pt x="1020" y="636"/>
                  </a:lnTo>
                  <a:lnTo>
                    <a:pt x="1032" y="630"/>
                  </a:lnTo>
                  <a:lnTo>
                    <a:pt x="1038" y="630"/>
                  </a:lnTo>
                  <a:lnTo>
                    <a:pt x="1038" y="594"/>
                  </a:lnTo>
                  <a:lnTo>
                    <a:pt x="1044" y="594"/>
                  </a:lnTo>
                  <a:lnTo>
                    <a:pt x="1050" y="588"/>
                  </a:lnTo>
                  <a:lnTo>
                    <a:pt x="1056" y="576"/>
                  </a:lnTo>
                  <a:lnTo>
                    <a:pt x="1056" y="534"/>
                  </a:lnTo>
                  <a:lnTo>
                    <a:pt x="1050" y="528"/>
                  </a:lnTo>
                  <a:lnTo>
                    <a:pt x="1050" y="516"/>
                  </a:lnTo>
                  <a:lnTo>
                    <a:pt x="1062" y="516"/>
                  </a:lnTo>
                  <a:lnTo>
                    <a:pt x="1068" y="510"/>
                  </a:lnTo>
                  <a:lnTo>
                    <a:pt x="1068" y="492"/>
                  </a:lnTo>
                  <a:lnTo>
                    <a:pt x="1086" y="492"/>
                  </a:lnTo>
                  <a:lnTo>
                    <a:pt x="1092" y="486"/>
                  </a:lnTo>
                  <a:lnTo>
                    <a:pt x="1092" y="480"/>
                  </a:lnTo>
                  <a:lnTo>
                    <a:pt x="1098" y="474"/>
                  </a:lnTo>
                  <a:lnTo>
                    <a:pt x="1098" y="462"/>
                  </a:lnTo>
                  <a:lnTo>
                    <a:pt x="1110" y="462"/>
                  </a:lnTo>
                  <a:lnTo>
                    <a:pt x="1128" y="456"/>
                  </a:lnTo>
                  <a:lnTo>
                    <a:pt x="1152" y="444"/>
                  </a:lnTo>
                  <a:lnTo>
                    <a:pt x="1164" y="420"/>
                  </a:lnTo>
                  <a:lnTo>
                    <a:pt x="1164" y="408"/>
                  </a:lnTo>
                  <a:lnTo>
                    <a:pt x="1128" y="384"/>
                  </a:lnTo>
                  <a:lnTo>
                    <a:pt x="1128" y="378"/>
                  </a:lnTo>
                  <a:lnTo>
                    <a:pt x="1122" y="372"/>
                  </a:lnTo>
                  <a:lnTo>
                    <a:pt x="1122" y="360"/>
                  </a:lnTo>
                  <a:lnTo>
                    <a:pt x="1116" y="354"/>
                  </a:lnTo>
                  <a:lnTo>
                    <a:pt x="1092" y="354"/>
                  </a:lnTo>
                  <a:lnTo>
                    <a:pt x="1080" y="342"/>
                  </a:lnTo>
                  <a:lnTo>
                    <a:pt x="1080" y="330"/>
                  </a:lnTo>
                  <a:lnTo>
                    <a:pt x="1074" y="312"/>
                  </a:lnTo>
                  <a:lnTo>
                    <a:pt x="1074" y="294"/>
                  </a:lnTo>
                  <a:lnTo>
                    <a:pt x="1068" y="282"/>
                  </a:lnTo>
                  <a:lnTo>
                    <a:pt x="1068" y="264"/>
                  </a:lnTo>
                  <a:lnTo>
                    <a:pt x="1062" y="264"/>
                  </a:lnTo>
                  <a:lnTo>
                    <a:pt x="1062" y="240"/>
                  </a:lnTo>
                  <a:lnTo>
                    <a:pt x="1056" y="222"/>
                  </a:lnTo>
                  <a:lnTo>
                    <a:pt x="1056" y="180"/>
                  </a:lnTo>
                  <a:lnTo>
                    <a:pt x="1050" y="168"/>
                  </a:lnTo>
                  <a:lnTo>
                    <a:pt x="1068" y="162"/>
                  </a:lnTo>
                  <a:lnTo>
                    <a:pt x="1038" y="132"/>
                  </a:lnTo>
                  <a:lnTo>
                    <a:pt x="1038" y="90"/>
                  </a:lnTo>
                  <a:lnTo>
                    <a:pt x="1032" y="78"/>
                  </a:lnTo>
                  <a:lnTo>
                    <a:pt x="1026" y="72"/>
                  </a:lnTo>
                  <a:lnTo>
                    <a:pt x="1014" y="66"/>
                  </a:lnTo>
                  <a:lnTo>
                    <a:pt x="984" y="36"/>
                  </a:lnTo>
                  <a:lnTo>
                    <a:pt x="972" y="36"/>
                  </a:lnTo>
                  <a:lnTo>
                    <a:pt x="954" y="18"/>
                  </a:lnTo>
                  <a:lnTo>
                    <a:pt x="948" y="0"/>
                  </a:lnTo>
                  <a:lnTo>
                    <a:pt x="924" y="24"/>
                  </a:lnTo>
                  <a:lnTo>
                    <a:pt x="894" y="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Sri Lanka"/>
            <p:cNvSpPr>
              <a:spLocks/>
            </p:cNvSpPr>
            <p:nvPr/>
          </p:nvSpPr>
          <p:spPr bwMode="auto">
            <a:xfrm>
              <a:off x="6978984" y="3617737"/>
              <a:ext cx="73735" cy="120668"/>
            </a:xfrm>
            <a:custGeom>
              <a:avLst/>
              <a:gdLst>
                <a:gd name="T0" fmla="*/ 0 w 174"/>
                <a:gd name="T1" fmla="*/ 0 h 306"/>
                <a:gd name="T2" fmla="*/ 0 w 174"/>
                <a:gd name="T3" fmla="*/ 0 h 306"/>
                <a:gd name="T4" fmla="*/ 0 w 174"/>
                <a:gd name="T5" fmla="*/ 0 h 306"/>
                <a:gd name="T6" fmla="*/ 0 w 174"/>
                <a:gd name="T7" fmla="*/ 0 h 306"/>
                <a:gd name="T8" fmla="*/ 0 w 174"/>
                <a:gd name="T9" fmla="*/ 0 h 306"/>
                <a:gd name="T10" fmla="*/ 0 w 174"/>
                <a:gd name="T11" fmla="*/ 0 h 306"/>
                <a:gd name="T12" fmla="*/ 0 w 174"/>
                <a:gd name="T13" fmla="*/ 0 h 306"/>
                <a:gd name="T14" fmla="*/ 0 w 174"/>
                <a:gd name="T15" fmla="*/ 0 h 306"/>
                <a:gd name="T16" fmla="*/ 0 w 174"/>
                <a:gd name="T17" fmla="*/ 0 h 306"/>
                <a:gd name="T18" fmla="*/ 0 w 174"/>
                <a:gd name="T19" fmla="*/ 0 h 306"/>
                <a:gd name="T20" fmla="*/ 0 w 174"/>
                <a:gd name="T21" fmla="*/ 0 h 306"/>
                <a:gd name="T22" fmla="*/ 0 w 174"/>
                <a:gd name="T23" fmla="*/ 0 h 306"/>
                <a:gd name="T24" fmla="*/ 0 w 174"/>
                <a:gd name="T25" fmla="*/ 0 h 306"/>
                <a:gd name="T26" fmla="*/ 0 w 174"/>
                <a:gd name="T27" fmla="*/ 0 h 306"/>
                <a:gd name="T28" fmla="*/ 0 w 174"/>
                <a:gd name="T29" fmla="*/ 0 h 306"/>
                <a:gd name="T30" fmla="*/ 0 w 174"/>
                <a:gd name="T31" fmla="*/ 0 h 306"/>
                <a:gd name="T32" fmla="*/ 0 w 174"/>
                <a:gd name="T33" fmla="*/ 0 h 306"/>
                <a:gd name="T34" fmla="*/ 0 w 174"/>
                <a:gd name="T35" fmla="*/ 0 h 306"/>
                <a:gd name="T36" fmla="*/ 0 w 174"/>
                <a:gd name="T37" fmla="*/ 0 h 306"/>
                <a:gd name="T38" fmla="*/ 0 w 174"/>
                <a:gd name="T39" fmla="*/ 0 h 306"/>
                <a:gd name="T40" fmla="*/ 0 w 174"/>
                <a:gd name="T41" fmla="*/ 0 h 306"/>
                <a:gd name="T42" fmla="*/ 0 w 174"/>
                <a:gd name="T43" fmla="*/ 0 h 306"/>
                <a:gd name="T44" fmla="*/ 0 w 174"/>
                <a:gd name="T45" fmla="*/ 0 h 306"/>
                <a:gd name="T46" fmla="*/ 0 w 174"/>
                <a:gd name="T47" fmla="*/ 0 h 306"/>
                <a:gd name="T48" fmla="*/ 0 w 174"/>
                <a:gd name="T49" fmla="*/ 0 h 306"/>
                <a:gd name="T50" fmla="*/ 0 w 174"/>
                <a:gd name="T51" fmla="*/ 0 h 306"/>
                <a:gd name="T52" fmla="*/ 0 w 174"/>
                <a:gd name="T53" fmla="*/ 0 h 306"/>
                <a:gd name="T54" fmla="*/ 0 w 174"/>
                <a:gd name="T55" fmla="*/ 0 h 306"/>
                <a:gd name="T56" fmla="*/ 0 w 174"/>
                <a:gd name="T57" fmla="*/ 0 h 306"/>
                <a:gd name="T58" fmla="*/ 0 w 174"/>
                <a:gd name="T59" fmla="*/ 0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Spain"/>
            <p:cNvSpPr>
              <a:spLocks noEditPoints="1"/>
            </p:cNvSpPr>
            <p:nvPr/>
          </p:nvSpPr>
          <p:spPr bwMode="auto">
            <a:xfrm>
              <a:off x="4324536" y="2530175"/>
              <a:ext cx="375377" cy="244431"/>
            </a:xfrm>
            <a:custGeom>
              <a:avLst/>
              <a:gdLst>
                <a:gd name="T0" fmla="*/ 0 w 876"/>
                <a:gd name="T1" fmla="*/ 0 h 618"/>
                <a:gd name="T2" fmla="*/ 0 w 876"/>
                <a:gd name="T3" fmla="*/ 0 h 618"/>
                <a:gd name="T4" fmla="*/ 0 w 876"/>
                <a:gd name="T5" fmla="*/ 0 h 618"/>
                <a:gd name="T6" fmla="*/ 0 w 876"/>
                <a:gd name="T7" fmla="*/ 0 h 618"/>
                <a:gd name="T8" fmla="*/ 0 w 876"/>
                <a:gd name="T9" fmla="*/ 0 h 618"/>
                <a:gd name="T10" fmla="*/ 0 w 876"/>
                <a:gd name="T11" fmla="*/ 0 h 618"/>
                <a:gd name="T12" fmla="*/ 0 w 876"/>
                <a:gd name="T13" fmla="*/ 0 h 618"/>
                <a:gd name="T14" fmla="*/ 0 w 876"/>
                <a:gd name="T15" fmla="*/ 0 h 618"/>
                <a:gd name="T16" fmla="*/ 0 w 876"/>
                <a:gd name="T17" fmla="*/ 0 h 618"/>
                <a:gd name="T18" fmla="*/ 0 w 876"/>
                <a:gd name="T19" fmla="*/ 0 h 618"/>
                <a:gd name="T20" fmla="*/ 0 w 876"/>
                <a:gd name="T21" fmla="*/ 0 h 618"/>
                <a:gd name="T22" fmla="*/ 0 w 876"/>
                <a:gd name="T23" fmla="*/ 0 h 618"/>
                <a:gd name="T24" fmla="*/ 0 w 876"/>
                <a:gd name="T25" fmla="*/ 0 h 618"/>
                <a:gd name="T26" fmla="*/ 0 w 876"/>
                <a:gd name="T27" fmla="*/ 0 h 618"/>
                <a:gd name="T28" fmla="*/ 0 w 876"/>
                <a:gd name="T29" fmla="*/ 0 h 618"/>
                <a:gd name="T30" fmla="*/ 0 w 876"/>
                <a:gd name="T31" fmla="*/ 0 h 618"/>
                <a:gd name="T32" fmla="*/ 0 w 876"/>
                <a:gd name="T33" fmla="*/ 0 h 618"/>
                <a:gd name="T34" fmla="*/ 0 w 876"/>
                <a:gd name="T35" fmla="*/ 0 h 618"/>
                <a:gd name="T36" fmla="*/ 0 w 876"/>
                <a:gd name="T37" fmla="*/ 0 h 618"/>
                <a:gd name="T38" fmla="*/ 0 w 876"/>
                <a:gd name="T39" fmla="*/ 0 h 618"/>
                <a:gd name="T40" fmla="*/ 0 w 876"/>
                <a:gd name="T41" fmla="*/ 0 h 618"/>
                <a:gd name="T42" fmla="*/ 0 w 876"/>
                <a:gd name="T43" fmla="*/ 0 h 618"/>
                <a:gd name="T44" fmla="*/ 0 w 876"/>
                <a:gd name="T45" fmla="*/ 0 h 618"/>
                <a:gd name="T46" fmla="*/ 0 w 876"/>
                <a:gd name="T47" fmla="*/ 0 h 618"/>
                <a:gd name="T48" fmla="*/ 0 w 876"/>
                <a:gd name="T49" fmla="*/ 0 h 618"/>
                <a:gd name="T50" fmla="*/ 0 w 876"/>
                <a:gd name="T51" fmla="*/ 0 h 618"/>
                <a:gd name="T52" fmla="*/ 0 w 876"/>
                <a:gd name="T53" fmla="*/ 0 h 618"/>
                <a:gd name="T54" fmla="*/ 0 w 876"/>
                <a:gd name="T55" fmla="*/ 0 h 618"/>
                <a:gd name="T56" fmla="*/ 0 w 876"/>
                <a:gd name="T57" fmla="*/ 0 h 618"/>
                <a:gd name="T58" fmla="*/ 0 w 876"/>
                <a:gd name="T59" fmla="*/ 0 h 618"/>
                <a:gd name="T60" fmla="*/ 0 w 876"/>
                <a:gd name="T61" fmla="*/ 0 h 618"/>
                <a:gd name="T62" fmla="*/ 0 w 876"/>
                <a:gd name="T63" fmla="*/ 0 h 618"/>
                <a:gd name="T64" fmla="*/ 0 w 876"/>
                <a:gd name="T65" fmla="*/ 0 h 618"/>
                <a:gd name="T66" fmla="*/ 0 w 876"/>
                <a:gd name="T67" fmla="*/ 0 h 618"/>
                <a:gd name="T68" fmla="*/ 0 w 876"/>
                <a:gd name="T69" fmla="*/ 0 h 618"/>
                <a:gd name="T70" fmla="*/ 0 w 876"/>
                <a:gd name="T71" fmla="*/ 0 h 618"/>
                <a:gd name="T72" fmla="*/ 0 w 876"/>
                <a:gd name="T73" fmla="*/ 0 h 618"/>
                <a:gd name="T74" fmla="*/ 0 w 876"/>
                <a:gd name="T75" fmla="*/ 0 h 618"/>
                <a:gd name="T76" fmla="*/ 0 w 876"/>
                <a:gd name="T77" fmla="*/ 0 h 618"/>
                <a:gd name="T78" fmla="*/ 0 w 876"/>
                <a:gd name="T79" fmla="*/ 0 h 618"/>
                <a:gd name="T80" fmla="*/ 0 w 876"/>
                <a:gd name="T81" fmla="*/ 0 h 618"/>
                <a:gd name="T82" fmla="*/ 0 w 876"/>
                <a:gd name="T83" fmla="*/ 0 h 618"/>
                <a:gd name="T84" fmla="*/ 0 w 876"/>
                <a:gd name="T85" fmla="*/ 0 h 618"/>
                <a:gd name="T86" fmla="*/ 0 w 876"/>
                <a:gd name="T87" fmla="*/ 0 h 618"/>
                <a:gd name="T88" fmla="*/ 0 w 876"/>
                <a:gd name="T89" fmla="*/ 0 h 618"/>
                <a:gd name="T90" fmla="*/ 0 w 876"/>
                <a:gd name="T91" fmla="*/ 0 h 618"/>
                <a:gd name="T92" fmla="*/ 0 w 876"/>
                <a:gd name="T93" fmla="*/ 0 h 618"/>
                <a:gd name="T94" fmla="*/ 0 w 876"/>
                <a:gd name="T95" fmla="*/ 0 h 618"/>
                <a:gd name="T96" fmla="*/ 0 w 876"/>
                <a:gd name="T97" fmla="*/ 0 h 618"/>
                <a:gd name="T98" fmla="*/ 0 w 876"/>
                <a:gd name="T99" fmla="*/ 0 h 618"/>
                <a:gd name="T100" fmla="*/ 0 w 876"/>
                <a:gd name="T101" fmla="*/ 0 h 618"/>
                <a:gd name="T102" fmla="*/ 0 w 876"/>
                <a:gd name="T103" fmla="*/ 0 h 618"/>
                <a:gd name="T104" fmla="*/ 0 w 876"/>
                <a:gd name="T105" fmla="*/ 0 h 618"/>
                <a:gd name="T106" fmla="*/ 0 w 876"/>
                <a:gd name="T107" fmla="*/ 0 h 618"/>
                <a:gd name="T108" fmla="*/ 0 w 876"/>
                <a:gd name="T109" fmla="*/ 0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Somalia"/>
            <p:cNvSpPr>
              <a:spLocks/>
            </p:cNvSpPr>
            <p:nvPr/>
          </p:nvSpPr>
          <p:spPr bwMode="auto">
            <a:xfrm>
              <a:off x="5805932" y="3540386"/>
              <a:ext cx="306669" cy="437810"/>
            </a:xfrm>
            <a:custGeom>
              <a:avLst/>
              <a:gdLst>
                <a:gd name="T0" fmla="*/ 0 w 714"/>
                <a:gd name="T1" fmla="*/ 0 h 1104"/>
                <a:gd name="T2" fmla="*/ 0 w 714"/>
                <a:gd name="T3" fmla="*/ 0 h 1104"/>
                <a:gd name="T4" fmla="*/ 0 w 714"/>
                <a:gd name="T5" fmla="*/ 0 h 1104"/>
                <a:gd name="T6" fmla="*/ 0 w 714"/>
                <a:gd name="T7" fmla="*/ 0 h 1104"/>
                <a:gd name="T8" fmla="*/ 0 w 714"/>
                <a:gd name="T9" fmla="*/ 0 h 1104"/>
                <a:gd name="T10" fmla="*/ 0 w 714"/>
                <a:gd name="T11" fmla="*/ 0 h 1104"/>
                <a:gd name="T12" fmla="*/ 0 w 714"/>
                <a:gd name="T13" fmla="*/ 0 h 1104"/>
                <a:gd name="T14" fmla="*/ 0 w 714"/>
                <a:gd name="T15" fmla="*/ 0 h 1104"/>
                <a:gd name="T16" fmla="*/ 0 w 714"/>
                <a:gd name="T17" fmla="*/ 0 h 1104"/>
                <a:gd name="T18" fmla="*/ 0 w 714"/>
                <a:gd name="T19" fmla="*/ 0 h 1104"/>
                <a:gd name="T20" fmla="*/ 0 w 714"/>
                <a:gd name="T21" fmla="*/ 0 h 1104"/>
                <a:gd name="T22" fmla="*/ 0 w 714"/>
                <a:gd name="T23" fmla="*/ 0 h 1104"/>
                <a:gd name="T24" fmla="*/ 0 w 714"/>
                <a:gd name="T25" fmla="*/ 0 h 1104"/>
                <a:gd name="T26" fmla="*/ 0 w 714"/>
                <a:gd name="T27" fmla="*/ 0 h 1104"/>
                <a:gd name="T28" fmla="*/ 0 w 714"/>
                <a:gd name="T29" fmla="*/ 0 h 1104"/>
                <a:gd name="T30" fmla="*/ 0 w 714"/>
                <a:gd name="T31" fmla="*/ 0 h 1104"/>
                <a:gd name="T32" fmla="*/ 0 w 714"/>
                <a:gd name="T33" fmla="*/ 0 h 1104"/>
                <a:gd name="T34" fmla="*/ 0 w 714"/>
                <a:gd name="T35" fmla="*/ 0 h 1104"/>
                <a:gd name="T36" fmla="*/ 0 w 714"/>
                <a:gd name="T37" fmla="*/ 0 h 1104"/>
                <a:gd name="T38" fmla="*/ 0 w 714"/>
                <a:gd name="T39" fmla="*/ 0 h 1104"/>
                <a:gd name="T40" fmla="*/ 0 w 714"/>
                <a:gd name="T41" fmla="*/ 0 h 1104"/>
                <a:gd name="T42" fmla="*/ 0 w 714"/>
                <a:gd name="T43" fmla="*/ 0 h 1104"/>
                <a:gd name="T44" fmla="*/ 0 w 714"/>
                <a:gd name="T45" fmla="*/ 0 h 1104"/>
                <a:gd name="T46" fmla="*/ 0 w 714"/>
                <a:gd name="T47" fmla="*/ 0 h 1104"/>
                <a:gd name="T48" fmla="*/ 0 w 714"/>
                <a:gd name="T49" fmla="*/ 0 h 1104"/>
                <a:gd name="T50" fmla="*/ 0 w 714"/>
                <a:gd name="T51" fmla="*/ 0 h 1104"/>
                <a:gd name="T52" fmla="*/ 0 w 714"/>
                <a:gd name="T53" fmla="*/ 0 h 1104"/>
                <a:gd name="T54" fmla="*/ 0 w 714"/>
                <a:gd name="T55" fmla="*/ 0 h 1104"/>
                <a:gd name="T56" fmla="*/ 0 w 714"/>
                <a:gd name="T57" fmla="*/ 0 h 1104"/>
                <a:gd name="T58" fmla="*/ 0 w 714"/>
                <a:gd name="T59" fmla="*/ 0 h 1104"/>
                <a:gd name="T60" fmla="*/ 0 w 714"/>
                <a:gd name="T61" fmla="*/ 0 h 1104"/>
                <a:gd name="T62" fmla="*/ 0 w 714"/>
                <a:gd name="T63" fmla="*/ 0 h 1104"/>
                <a:gd name="T64" fmla="*/ 0 w 714"/>
                <a:gd name="T65" fmla="*/ 0 h 1104"/>
                <a:gd name="T66" fmla="*/ 0 w 714"/>
                <a:gd name="T67" fmla="*/ 0 h 1104"/>
                <a:gd name="T68" fmla="*/ 0 w 714"/>
                <a:gd name="T69" fmla="*/ 0 h 1104"/>
                <a:gd name="T70" fmla="*/ 0 w 714"/>
                <a:gd name="T71" fmla="*/ 0 h 1104"/>
                <a:gd name="T72" fmla="*/ 0 w 714"/>
                <a:gd name="T73" fmla="*/ 0 h 1104"/>
                <a:gd name="T74" fmla="*/ 0 w 714"/>
                <a:gd name="T75" fmla="*/ 0 h 1104"/>
                <a:gd name="T76" fmla="*/ 0 w 714"/>
                <a:gd name="T77" fmla="*/ 0 h 1104"/>
                <a:gd name="T78" fmla="*/ 0 w 714"/>
                <a:gd name="T79" fmla="*/ 0 h 1104"/>
                <a:gd name="T80" fmla="*/ 0 w 714"/>
                <a:gd name="T81" fmla="*/ 0 h 1104"/>
                <a:gd name="T82" fmla="*/ 0 w 714"/>
                <a:gd name="T83" fmla="*/ 0 h 1104"/>
                <a:gd name="T84" fmla="*/ 0 w 714"/>
                <a:gd name="T85" fmla="*/ 0 h 1104"/>
                <a:gd name="T86" fmla="*/ 0 w 714"/>
                <a:gd name="T87" fmla="*/ 0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Solomon Islands"/>
            <p:cNvSpPr>
              <a:spLocks noEditPoints="1"/>
            </p:cNvSpPr>
            <p:nvPr/>
          </p:nvSpPr>
          <p:spPr bwMode="auto">
            <a:xfrm>
              <a:off x="9323411" y="4137540"/>
              <a:ext cx="159200" cy="137686"/>
            </a:xfrm>
            <a:custGeom>
              <a:avLst/>
              <a:gdLst>
                <a:gd name="T0" fmla="*/ 0 w 372"/>
                <a:gd name="T1" fmla="*/ 0 h 348"/>
                <a:gd name="T2" fmla="*/ 0 w 372"/>
                <a:gd name="T3" fmla="*/ 0 h 348"/>
                <a:gd name="T4" fmla="*/ 0 w 372"/>
                <a:gd name="T5" fmla="*/ 0 h 348"/>
                <a:gd name="T6" fmla="*/ 0 w 372"/>
                <a:gd name="T7" fmla="*/ 0 h 348"/>
                <a:gd name="T8" fmla="*/ 0 w 372"/>
                <a:gd name="T9" fmla="*/ 0 h 348"/>
                <a:gd name="T10" fmla="*/ 0 w 372"/>
                <a:gd name="T11" fmla="*/ 0 h 348"/>
                <a:gd name="T12" fmla="*/ 0 w 372"/>
                <a:gd name="T13" fmla="*/ 0 h 348"/>
                <a:gd name="T14" fmla="*/ 0 w 372"/>
                <a:gd name="T15" fmla="*/ 0 h 348"/>
                <a:gd name="T16" fmla="*/ 0 w 372"/>
                <a:gd name="T17" fmla="*/ 0 h 348"/>
                <a:gd name="T18" fmla="*/ 0 w 372"/>
                <a:gd name="T19" fmla="*/ 0 h 348"/>
                <a:gd name="T20" fmla="*/ 0 w 372"/>
                <a:gd name="T21" fmla="*/ 0 h 348"/>
                <a:gd name="T22" fmla="*/ 0 w 372"/>
                <a:gd name="T23" fmla="*/ 0 h 348"/>
                <a:gd name="T24" fmla="*/ 0 w 372"/>
                <a:gd name="T25" fmla="*/ 0 h 348"/>
                <a:gd name="T26" fmla="*/ 0 w 372"/>
                <a:gd name="T27" fmla="*/ 0 h 348"/>
                <a:gd name="T28" fmla="*/ 0 w 372"/>
                <a:gd name="T29" fmla="*/ 0 h 348"/>
                <a:gd name="T30" fmla="*/ 0 w 372"/>
                <a:gd name="T31" fmla="*/ 0 h 348"/>
                <a:gd name="T32" fmla="*/ 0 w 372"/>
                <a:gd name="T33" fmla="*/ 0 h 348"/>
                <a:gd name="T34" fmla="*/ 0 w 372"/>
                <a:gd name="T35" fmla="*/ 0 h 348"/>
                <a:gd name="T36" fmla="*/ 0 w 372"/>
                <a:gd name="T37" fmla="*/ 0 h 348"/>
                <a:gd name="T38" fmla="*/ 0 w 372"/>
                <a:gd name="T39" fmla="*/ 0 h 348"/>
                <a:gd name="T40" fmla="*/ 0 w 372"/>
                <a:gd name="T41" fmla="*/ 0 h 348"/>
                <a:gd name="T42" fmla="*/ 0 w 372"/>
                <a:gd name="T43" fmla="*/ 0 h 348"/>
                <a:gd name="T44" fmla="*/ 0 w 372"/>
                <a:gd name="T45" fmla="*/ 0 h 348"/>
                <a:gd name="T46" fmla="*/ 0 w 372"/>
                <a:gd name="T47" fmla="*/ 0 h 348"/>
                <a:gd name="T48" fmla="*/ 0 w 372"/>
                <a:gd name="T49" fmla="*/ 0 h 348"/>
                <a:gd name="T50" fmla="*/ 0 w 372"/>
                <a:gd name="T51" fmla="*/ 0 h 348"/>
                <a:gd name="T52" fmla="*/ 0 w 372"/>
                <a:gd name="T53" fmla="*/ 0 h 348"/>
                <a:gd name="T54" fmla="*/ 0 w 372"/>
                <a:gd name="T55" fmla="*/ 0 h 348"/>
                <a:gd name="T56" fmla="*/ 0 w 372"/>
                <a:gd name="T57" fmla="*/ 0 h 348"/>
                <a:gd name="T58" fmla="*/ 0 w 372"/>
                <a:gd name="T59" fmla="*/ 0 h 348"/>
                <a:gd name="T60" fmla="*/ 0 w 372"/>
                <a:gd name="T61" fmla="*/ 0 h 348"/>
                <a:gd name="T62" fmla="*/ 0 w 372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Slovenia"/>
            <p:cNvSpPr>
              <a:spLocks/>
            </p:cNvSpPr>
            <p:nvPr/>
          </p:nvSpPr>
          <p:spPr bwMode="auto">
            <a:xfrm>
              <a:off x="4949605" y="2429617"/>
              <a:ext cx="90493" cy="47958"/>
            </a:xfrm>
            <a:custGeom>
              <a:avLst/>
              <a:gdLst>
                <a:gd name="T0" fmla="*/ 0 w 210"/>
                <a:gd name="T1" fmla="*/ 0 h 120"/>
                <a:gd name="T2" fmla="*/ 0 w 210"/>
                <a:gd name="T3" fmla="*/ 0 h 120"/>
                <a:gd name="T4" fmla="*/ 0 w 210"/>
                <a:gd name="T5" fmla="*/ 0 h 120"/>
                <a:gd name="T6" fmla="*/ 0 w 210"/>
                <a:gd name="T7" fmla="*/ 0 h 120"/>
                <a:gd name="T8" fmla="*/ 0 w 210"/>
                <a:gd name="T9" fmla="*/ 0 h 120"/>
                <a:gd name="T10" fmla="*/ 0 w 210"/>
                <a:gd name="T11" fmla="*/ 0 h 120"/>
                <a:gd name="T12" fmla="*/ 0 w 210"/>
                <a:gd name="T13" fmla="*/ 0 h 120"/>
                <a:gd name="T14" fmla="*/ 0 w 210"/>
                <a:gd name="T15" fmla="*/ 0 h 120"/>
                <a:gd name="T16" fmla="*/ 0 w 210"/>
                <a:gd name="T17" fmla="*/ 0 h 120"/>
                <a:gd name="T18" fmla="*/ 0 w 210"/>
                <a:gd name="T19" fmla="*/ 0 h 120"/>
                <a:gd name="T20" fmla="*/ 0 w 210"/>
                <a:gd name="T21" fmla="*/ 0 h 120"/>
                <a:gd name="T22" fmla="*/ 0 w 210"/>
                <a:gd name="T23" fmla="*/ 0 h 120"/>
                <a:gd name="T24" fmla="*/ 0 w 210"/>
                <a:gd name="T25" fmla="*/ 0 h 120"/>
                <a:gd name="T26" fmla="*/ 0 w 210"/>
                <a:gd name="T27" fmla="*/ 0 h 120"/>
                <a:gd name="T28" fmla="*/ 0 w 210"/>
                <a:gd name="T29" fmla="*/ 0 h 120"/>
                <a:gd name="T30" fmla="*/ 0 w 210"/>
                <a:gd name="T31" fmla="*/ 0 h 120"/>
                <a:gd name="T32" fmla="*/ 0 w 210"/>
                <a:gd name="T33" fmla="*/ 0 h 120"/>
                <a:gd name="T34" fmla="*/ 0 w 210"/>
                <a:gd name="T35" fmla="*/ 0 h 120"/>
                <a:gd name="T36" fmla="*/ 0 w 210"/>
                <a:gd name="T37" fmla="*/ 0 h 120"/>
                <a:gd name="T38" fmla="*/ 0 w 210"/>
                <a:gd name="T39" fmla="*/ 0 h 120"/>
                <a:gd name="T40" fmla="*/ 0 w 210"/>
                <a:gd name="T41" fmla="*/ 0 h 120"/>
                <a:gd name="T42" fmla="*/ 0 w 210"/>
                <a:gd name="T43" fmla="*/ 0 h 120"/>
                <a:gd name="T44" fmla="*/ 0 w 210"/>
                <a:gd name="T45" fmla="*/ 0 h 120"/>
                <a:gd name="T46" fmla="*/ 0 w 210"/>
                <a:gd name="T47" fmla="*/ 0 h 120"/>
                <a:gd name="T48" fmla="*/ 0 w 210"/>
                <a:gd name="T49" fmla="*/ 0 h 120"/>
                <a:gd name="T50" fmla="*/ 0 w 210"/>
                <a:gd name="T51" fmla="*/ 0 h 120"/>
                <a:gd name="T52" fmla="*/ 0 w 210"/>
                <a:gd name="T53" fmla="*/ 0 h 120"/>
                <a:gd name="T54" fmla="*/ 0 w 210"/>
                <a:gd name="T55" fmla="*/ 0 h 120"/>
                <a:gd name="T56" fmla="*/ 0 w 210"/>
                <a:gd name="T57" fmla="*/ 0 h 120"/>
                <a:gd name="T58" fmla="*/ 0 w 210"/>
                <a:gd name="T59" fmla="*/ 0 h 120"/>
                <a:gd name="T60" fmla="*/ 0 w 210"/>
                <a:gd name="T61" fmla="*/ 0 h 120"/>
                <a:gd name="T62" fmla="*/ 0 w 210"/>
                <a:gd name="T63" fmla="*/ 0 h 120"/>
                <a:gd name="T64" fmla="*/ 0 w 210"/>
                <a:gd name="T65" fmla="*/ 0 h 120"/>
                <a:gd name="T66" fmla="*/ 0 w 210"/>
                <a:gd name="T67" fmla="*/ 0 h 120"/>
                <a:gd name="T68" fmla="*/ 0 w 210"/>
                <a:gd name="T69" fmla="*/ 0 h 120"/>
                <a:gd name="T70" fmla="*/ 0 w 210"/>
                <a:gd name="T71" fmla="*/ 0 h 120"/>
                <a:gd name="T72" fmla="*/ 0 w 210"/>
                <a:gd name="T73" fmla="*/ 0 h 120"/>
                <a:gd name="T74" fmla="*/ 0 w 210"/>
                <a:gd name="T75" fmla="*/ 0 h 120"/>
                <a:gd name="T76" fmla="*/ 0 w 210"/>
                <a:gd name="T77" fmla="*/ 0 h 120"/>
                <a:gd name="T78" fmla="*/ 0 w 210"/>
                <a:gd name="T79" fmla="*/ 0 h 120"/>
                <a:gd name="T80" fmla="*/ 0 w 210"/>
                <a:gd name="T81" fmla="*/ 0 h 120"/>
                <a:gd name="T82" fmla="*/ 0 w 210"/>
                <a:gd name="T83" fmla="*/ 0 h 120"/>
                <a:gd name="T84" fmla="*/ 0 w 210"/>
                <a:gd name="T85" fmla="*/ 0 h 120"/>
                <a:gd name="T86" fmla="*/ 0 w 210"/>
                <a:gd name="T87" fmla="*/ 0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Slovakia"/>
            <p:cNvSpPr>
              <a:spLocks/>
            </p:cNvSpPr>
            <p:nvPr/>
          </p:nvSpPr>
          <p:spPr bwMode="auto">
            <a:xfrm>
              <a:off x="5041773" y="2349171"/>
              <a:ext cx="152497" cy="57240"/>
            </a:xfrm>
            <a:custGeom>
              <a:avLst/>
              <a:gdLst>
                <a:gd name="T0" fmla="*/ 0 w 354"/>
                <a:gd name="T1" fmla="*/ 0 h 144"/>
                <a:gd name="T2" fmla="*/ 0 w 354"/>
                <a:gd name="T3" fmla="*/ 0 h 144"/>
                <a:gd name="T4" fmla="*/ 0 w 354"/>
                <a:gd name="T5" fmla="*/ 0 h 144"/>
                <a:gd name="T6" fmla="*/ 0 w 354"/>
                <a:gd name="T7" fmla="*/ 0 h 144"/>
                <a:gd name="T8" fmla="*/ 0 w 354"/>
                <a:gd name="T9" fmla="*/ 0 h 144"/>
                <a:gd name="T10" fmla="*/ 0 w 354"/>
                <a:gd name="T11" fmla="*/ 0 h 144"/>
                <a:gd name="T12" fmla="*/ 0 w 354"/>
                <a:gd name="T13" fmla="*/ 0 h 144"/>
                <a:gd name="T14" fmla="*/ 0 w 354"/>
                <a:gd name="T15" fmla="*/ 0 h 144"/>
                <a:gd name="T16" fmla="*/ 0 w 354"/>
                <a:gd name="T17" fmla="*/ 0 h 144"/>
                <a:gd name="T18" fmla="*/ 0 w 354"/>
                <a:gd name="T19" fmla="*/ 0 h 144"/>
                <a:gd name="T20" fmla="*/ 0 w 354"/>
                <a:gd name="T21" fmla="*/ 0 h 144"/>
                <a:gd name="T22" fmla="*/ 0 w 354"/>
                <a:gd name="T23" fmla="*/ 0 h 144"/>
                <a:gd name="T24" fmla="*/ 0 w 354"/>
                <a:gd name="T25" fmla="*/ 0 h 144"/>
                <a:gd name="T26" fmla="*/ 0 w 354"/>
                <a:gd name="T27" fmla="*/ 0 h 144"/>
                <a:gd name="T28" fmla="*/ 0 w 354"/>
                <a:gd name="T29" fmla="*/ 0 h 144"/>
                <a:gd name="T30" fmla="*/ 0 w 354"/>
                <a:gd name="T31" fmla="*/ 0 h 144"/>
                <a:gd name="T32" fmla="*/ 0 w 354"/>
                <a:gd name="T33" fmla="*/ 0 h 144"/>
                <a:gd name="T34" fmla="*/ 0 w 354"/>
                <a:gd name="T35" fmla="*/ 0 h 144"/>
                <a:gd name="T36" fmla="*/ 0 w 354"/>
                <a:gd name="T37" fmla="*/ 0 h 144"/>
                <a:gd name="T38" fmla="*/ 0 w 354"/>
                <a:gd name="T39" fmla="*/ 0 h 144"/>
                <a:gd name="T40" fmla="*/ 0 w 354"/>
                <a:gd name="T41" fmla="*/ 0 h 144"/>
                <a:gd name="T42" fmla="*/ 0 w 354"/>
                <a:gd name="T43" fmla="*/ 0 h 144"/>
                <a:gd name="T44" fmla="*/ 0 w 354"/>
                <a:gd name="T45" fmla="*/ 0 h 144"/>
                <a:gd name="T46" fmla="*/ 0 w 354"/>
                <a:gd name="T47" fmla="*/ 0 h 144"/>
                <a:gd name="T48" fmla="*/ 0 w 354"/>
                <a:gd name="T49" fmla="*/ 0 h 144"/>
                <a:gd name="T50" fmla="*/ 0 w 354"/>
                <a:gd name="T51" fmla="*/ 0 h 144"/>
                <a:gd name="T52" fmla="*/ 0 w 354"/>
                <a:gd name="T53" fmla="*/ 0 h 144"/>
                <a:gd name="T54" fmla="*/ 0 w 354"/>
                <a:gd name="T55" fmla="*/ 0 h 144"/>
                <a:gd name="T56" fmla="*/ 0 w 354"/>
                <a:gd name="T57" fmla="*/ 0 h 144"/>
                <a:gd name="T58" fmla="*/ 0 w 354"/>
                <a:gd name="T59" fmla="*/ 0 h 144"/>
                <a:gd name="T60" fmla="*/ 0 w 354"/>
                <a:gd name="T61" fmla="*/ 0 h 144"/>
                <a:gd name="T62" fmla="*/ 0 w 354"/>
                <a:gd name="T63" fmla="*/ 0 h 144"/>
                <a:gd name="T64" fmla="*/ 0 w 354"/>
                <a:gd name="T65" fmla="*/ 0 h 144"/>
                <a:gd name="T66" fmla="*/ 0 w 354"/>
                <a:gd name="T67" fmla="*/ 0 h 144"/>
                <a:gd name="T68" fmla="*/ 0 w 354"/>
                <a:gd name="T69" fmla="*/ 0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Sierra Leone"/>
            <p:cNvSpPr>
              <a:spLocks/>
            </p:cNvSpPr>
            <p:nvPr/>
          </p:nvSpPr>
          <p:spPr bwMode="auto">
            <a:xfrm>
              <a:off x="4153605" y="3602268"/>
              <a:ext cx="88817" cy="106745"/>
            </a:xfrm>
            <a:custGeom>
              <a:avLst/>
              <a:gdLst>
                <a:gd name="T0" fmla="*/ 0 w 210"/>
                <a:gd name="T1" fmla="*/ 0 h 270"/>
                <a:gd name="T2" fmla="*/ 0 w 210"/>
                <a:gd name="T3" fmla="*/ 0 h 270"/>
                <a:gd name="T4" fmla="*/ 0 w 210"/>
                <a:gd name="T5" fmla="*/ 0 h 270"/>
                <a:gd name="T6" fmla="*/ 0 w 210"/>
                <a:gd name="T7" fmla="*/ 0 h 270"/>
                <a:gd name="T8" fmla="*/ 0 w 210"/>
                <a:gd name="T9" fmla="*/ 0 h 270"/>
                <a:gd name="T10" fmla="*/ 0 w 210"/>
                <a:gd name="T11" fmla="*/ 0 h 270"/>
                <a:gd name="T12" fmla="*/ 0 w 210"/>
                <a:gd name="T13" fmla="*/ 0 h 270"/>
                <a:gd name="T14" fmla="*/ 0 w 210"/>
                <a:gd name="T15" fmla="*/ 0 h 270"/>
                <a:gd name="T16" fmla="*/ 0 w 210"/>
                <a:gd name="T17" fmla="*/ 0 h 270"/>
                <a:gd name="T18" fmla="*/ 0 w 210"/>
                <a:gd name="T19" fmla="*/ 0 h 270"/>
                <a:gd name="T20" fmla="*/ 0 w 210"/>
                <a:gd name="T21" fmla="*/ 0 h 270"/>
                <a:gd name="T22" fmla="*/ 0 w 210"/>
                <a:gd name="T23" fmla="*/ 0 h 270"/>
                <a:gd name="T24" fmla="*/ 0 w 210"/>
                <a:gd name="T25" fmla="*/ 0 h 270"/>
                <a:gd name="T26" fmla="*/ 0 w 210"/>
                <a:gd name="T27" fmla="*/ 0 h 270"/>
                <a:gd name="T28" fmla="*/ 0 w 210"/>
                <a:gd name="T29" fmla="*/ 0 h 270"/>
                <a:gd name="T30" fmla="*/ 0 w 210"/>
                <a:gd name="T31" fmla="*/ 0 h 270"/>
                <a:gd name="T32" fmla="*/ 0 w 210"/>
                <a:gd name="T33" fmla="*/ 0 h 270"/>
                <a:gd name="T34" fmla="*/ 0 w 210"/>
                <a:gd name="T35" fmla="*/ 0 h 270"/>
                <a:gd name="T36" fmla="*/ 0 w 210"/>
                <a:gd name="T37" fmla="*/ 0 h 270"/>
                <a:gd name="T38" fmla="*/ 0 w 210"/>
                <a:gd name="T39" fmla="*/ 0 h 270"/>
                <a:gd name="T40" fmla="*/ 0 w 210"/>
                <a:gd name="T41" fmla="*/ 0 h 270"/>
                <a:gd name="T42" fmla="*/ 0 w 210"/>
                <a:gd name="T43" fmla="*/ 0 h 270"/>
                <a:gd name="T44" fmla="*/ 0 w 210"/>
                <a:gd name="T45" fmla="*/ 0 h 270"/>
                <a:gd name="T46" fmla="*/ 0 w 210"/>
                <a:gd name="T47" fmla="*/ 0 h 270"/>
                <a:gd name="T48" fmla="*/ 0 w 210"/>
                <a:gd name="T49" fmla="*/ 0 h 270"/>
                <a:gd name="T50" fmla="*/ 0 w 210"/>
                <a:gd name="T51" fmla="*/ 0 h 270"/>
                <a:gd name="T52" fmla="*/ 0 w 210"/>
                <a:gd name="T53" fmla="*/ 0 h 270"/>
                <a:gd name="T54" fmla="*/ 0 w 210"/>
                <a:gd name="T55" fmla="*/ 0 h 270"/>
                <a:gd name="T56" fmla="*/ 0 w 210"/>
                <a:gd name="T57" fmla="*/ 0 h 270"/>
                <a:gd name="T58" fmla="*/ 0 w 210"/>
                <a:gd name="T59" fmla="*/ 0 h 270"/>
                <a:gd name="T60" fmla="*/ 0 w 210"/>
                <a:gd name="T61" fmla="*/ 0 h 270"/>
                <a:gd name="T62" fmla="*/ 0 w 210"/>
                <a:gd name="T63" fmla="*/ 0 h 270"/>
                <a:gd name="T64" fmla="*/ 0 w 210"/>
                <a:gd name="T65" fmla="*/ 0 h 270"/>
                <a:gd name="T66" fmla="*/ 0 w 210"/>
                <a:gd name="T67" fmla="*/ 0 h 270"/>
                <a:gd name="T68" fmla="*/ 0 w 210"/>
                <a:gd name="T69" fmla="*/ 0 h 270"/>
                <a:gd name="T70" fmla="*/ 0 w 210"/>
                <a:gd name="T71" fmla="*/ 0 h 270"/>
                <a:gd name="T72" fmla="*/ 0 w 210"/>
                <a:gd name="T73" fmla="*/ 0 h 270"/>
                <a:gd name="T74" fmla="*/ 0 w 210"/>
                <a:gd name="T75" fmla="*/ 0 h 270"/>
                <a:gd name="T76" fmla="*/ 0 w 210"/>
                <a:gd name="T77" fmla="*/ 0 h 270"/>
                <a:gd name="T78" fmla="*/ 0 w 210"/>
                <a:gd name="T79" fmla="*/ 0 h 270"/>
                <a:gd name="T80" fmla="*/ 0 w 210"/>
                <a:gd name="T81" fmla="*/ 0 h 270"/>
                <a:gd name="T82" fmla="*/ 0 w 210"/>
                <a:gd name="T83" fmla="*/ 0 h 270"/>
                <a:gd name="T84" fmla="*/ 0 w 210"/>
                <a:gd name="T85" fmla="*/ 0 h 270"/>
                <a:gd name="T86" fmla="*/ 0 w 210"/>
                <a:gd name="T87" fmla="*/ 0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Serbia"/>
            <p:cNvSpPr>
              <a:spLocks noEditPoints="1"/>
            </p:cNvSpPr>
            <p:nvPr/>
          </p:nvSpPr>
          <p:spPr bwMode="auto">
            <a:xfrm>
              <a:off x="5098750" y="2454369"/>
              <a:ext cx="118981" cy="134592"/>
            </a:xfrm>
            <a:custGeom>
              <a:avLst/>
              <a:gdLst>
                <a:gd name="T0" fmla="*/ 0 w 276"/>
                <a:gd name="T1" fmla="*/ 0 h 342"/>
                <a:gd name="T2" fmla="*/ 0 w 276"/>
                <a:gd name="T3" fmla="*/ 0 h 342"/>
                <a:gd name="T4" fmla="*/ 0 w 276"/>
                <a:gd name="T5" fmla="*/ 0 h 342"/>
                <a:gd name="T6" fmla="*/ 0 w 276"/>
                <a:gd name="T7" fmla="*/ 0 h 342"/>
                <a:gd name="T8" fmla="*/ 0 w 276"/>
                <a:gd name="T9" fmla="*/ 0 h 342"/>
                <a:gd name="T10" fmla="*/ 0 w 276"/>
                <a:gd name="T11" fmla="*/ 0 h 342"/>
                <a:gd name="T12" fmla="*/ 0 w 276"/>
                <a:gd name="T13" fmla="*/ 0 h 342"/>
                <a:gd name="T14" fmla="*/ 0 w 276"/>
                <a:gd name="T15" fmla="*/ 0 h 342"/>
                <a:gd name="T16" fmla="*/ 0 w 276"/>
                <a:gd name="T17" fmla="*/ 0 h 342"/>
                <a:gd name="T18" fmla="*/ 0 w 276"/>
                <a:gd name="T19" fmla="*/ 0 h 342"/>
                <a:gd name="T20" fmla="*/ 0 w 276"/>
                <a:gd name="T21" fmla="*/ 0 h 342"/>
                <a:gd name="T22" fmla="*/ 0 w 276"/>
                <a:gd name="T23" fmla="*/ 0 h 342"/>
                <a:gd name="T24" fmla="*/ 0 w 276"/>
                <a:gd name="T25" fmla="*/ 0 h 342"/>
                <a:gd name="T26" fmla="*/ 0 w 276"/>
                <a:gd name="T27" fmla="*/ 0 h 342"/>
                <a:gd name="T28" fmla="*/ 0 w 276"/>
                <a:gd name="T29" fmla="*/ 0 h 342"/>
                <a:gd name="T30" fmla="*/ 0 w 276"/>
                <a:gd name="T31" fmla="*/ 0 h 342"/>
                <a:gd name="T32" fmla="*/ 0 w 276"/>
                <a:gd name="T33" fmla="*/ 0 h 342"/>
                <a:gd name="T34" fmla="*/ 0 w 276"/>
                <a:gd name="T35" fmla="*/ 0 h 342"/>
                <a:gd name="T36" fmla="*/ 0 w 276"/>
                <a:gd name="T37" fmla="*/ 0 h 342"/>
                <a:gd name="T38" fmla="*/ 0 w 276"/>
                <a:gd name="T39" fmla="*/ 0 h 342"/>
                <a:gd name="T40" fmla="*/ 0 w 276"/>
                <a:gd name="T41" fmla="*/ 0 h 342"/>
                <a:gd name="T42" fmla="*/ 0 w 276"/>
                <a:gd name="T43" fmla="*/ 0 h 342"/>
                <a:gd name="T44" fmla="*/ 0 w 276"/>
                <a:gd name="T45" fmla="*/ 0 h 342"/>
                <a:gd name="T46" fmla="*/ 0 w 276"/>
                <a:gd name="T47" fmla="*/ 0 h 342"/>
                <a:gd name="T48" fmla="*/ 0 w 276"/>
                <a:gd name="T49" fmla="*/ 0 h 342"/>
                <a:gd name="T50" fmla="*/ 0 w 276"/>
                <a:gd name="T51" fmla="*/ 0 h 342"/>
                <a:gd name="T52" fmla="*/ 0 w 276"/>
                <a:gd name="T53" fmla="*/ 0 h 342"/>
                <a:gd name="T54" fmla="*/ 0 w 276"/>
                <a:gd name="T55" fmla="*/ 0 h 342"/>
                <a:gd name="T56" fmla="*/ 0 w 276"/>
                <a:gd name="T57" fmla="*/ 0 h 342"/>
                <a:gd name="T58" fmla="*/ 0 w 276"/>
                <a:gd name="T59" fmla="*/ 0 h 342"/>
                <a:gd name="T60" fmla="*/ 0 w 276"/>
                <a:gd name="T61" fmla="*/ 0 h 342"/>
                <a:gd name="T62" fmla="*/ 0 w 276"/>
                <a:gd name="T63" fmla="*/ 0 h 342"/>
                <a:gd name="T64" fmla="*/ 0 w 276"/>
                <a:gd name="T65" fmla="*/ 0 h 342"/>
                <a:gd name="T66" fmla="*/ 0 w 276"/>
                <a:gd name="T67" fmla="*/ 0 h 342"/>
                <a:gd name="T68" fmla="*/ 0 w 276"/>
                <a:gd name="T69" fmla="*/ 0 h 342"/>
                <a:gd name="T70" fmla="*/ 0 w 276"/>
                <a:gd name="T71" fmla="*/ 0 h 342"/>
                <a:gd name="T72" fmla="*/ 0 w 276"/>
                <a:gd name="T73" fmla="*/ 0 h 342"/>
                <a:gd name="T74" fmla="*/ 0 w 276"/>
                <a:gd name="T75" fmla="*/ 0 h 342"/>
                <a:gd name="T76" fmla="*/ 0 w 276"/>
                <a:gd name="T77" fmla="*/ 0 h 342"/>
                <a:gd name="T78" fmla="*/ 0 w 276"/>
                <a:gd name="T79" fmla="*/ 0 h 342"/>
                <a:gd name="T80" fmla="*/ 0 w 276"/>
                <a:gd name="T81" fmla="*/ 0 h 342"/>
                <a:gd name="T82" fmla="*/ 0 w 276"/>
                <a:gd name="T83" fmla="*/ 0 h 342"/>
                <a:gd name="T84" fmla="*/ 0 w 276"/>
                <a:gd name="T85" fmla="*/ 0 h 342"/>
                <a:gd name="T86" fmla="*/ 0 w 276"/>
                <a:gd name="T87" fmla="*/ 0 h 3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6"/>
                <a:gd name="T133" fmla="*/ 0 h 342"/>
                <a:gd name="T134" fmla="*/ 276 w 276"/>
                <a:gd name="T135" fmla="*/ 342 h 3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6" h="342">
                  <a:moveTo>
                    <a:pt x="270" y="228"/>
                  </a:moveTo>
                  <a:lnTo>
                    <a:pt x="252" y="222"/>
                  </a:lnTo>
                  <a:lnTo>
                    <a:pt x="258" y="210"/>
                  </a:lnTo>
                  <a:lnTo>
                    <a:pt x="240" y="204"/>
                  </a:lnTo>
                  <a:lnTo>
                    <a:pt x="240" y="186"/>
                  </a:lnTo>
                  <a:lnTo>
                    <a:pt x="252" y="174"/>
                  </a:lnTo>
                  <a:lnTo>
                    <a:pt x="252" y="150"/>
                  </a:lnTo>
                  <a:lnTo>
                    <a:pt x="246" y="144"/>
                  </a:lnTo>
                  <a:lnTo>
                    <a:pt x="252" y="132"/>
                  </a:lnTo>
                  <a:lnTo>
                    <a:pt x="258" y="126"/>
                  </a:lnTo>
                  <a:lnTo>
                    <a:pt x="234" y="120"/>
                  </a:lnTo>
                  <a:lnTo>
                    <a:pt x="210" y="126"/>
                  </a:lnTo>
                  <a:lnTo>
                    <a:pt x="204" y="120"/>
                  </a:lnTo>
                  <a:lnTo>
                    <a:pt x="180" y="114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74" y="72"/>
                  </a:lnTo>
                  <a:lnTo>
                    <a:pt x="162" y="66"/>
                  </a:lnTo>
                  <a:lnTo>
                    <a:pt x="156" y="66"/>
                  </a:lnTo>
                  <a:lnTo>
                    <a:pt x="150" y="72"/>
                  </a:lnTo>
                  <a:lnTo>
                    <a:pt x="144" y="72"/>
                  </a:lnTo>
                  <a:lnTo>
                    <a:pt x="138" y="66"/>
                  </a:lnTo>
                  <a:lnTo>
                    <a:pt x="126" y="30"/>
                  </a:lnTo>
                  <a:lnTo>
                    <a:pt x="120" y="30"/>
                  </a:lnTo>
                  <a:lnTo>
                    <a:pt x="96" y="12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12" y="72"/>
                  </a:lnTo>
                  <a:lnTo>
                    <a:pt x="24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8" y="102"/>
                  </a:lnTo>
                  <a:lnTo>
                    <a:pt x="12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2" y="114"/>
                  </a:lnTo>
                  <a:lnTo>
                    <a:pt x="24" y="132"/>
                  </a:lnTo>
                  <a:lnTo>
                    <a:pt x="24" y="150"/>
                  </a:lnTo>
                  <a:lnTo>
                    <a:pt x="48" y="150"/>
                  </a:lnTo>
                  <a:lnTo>
                    <a:pt x="54" y="156"/>
                  </a:lnTo>
                  <a:lnTo>
                    <a:pt x="60" y="168"/>
                  </a:lnTo>
                  <a:lnTo>
                    <a:pt x="36" y="174"/>
                  </a:lnTo>
                  <a:lnTo>
                    <a:pt x="48" y="186"/>
                  </a:lnTo>
                  <a:lnTo>
                    <a:pt x="54" y="198"/>
                  </a:lnTo>
                  <a:lnTo>
                    <a:pt x="54" y="204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66" y="222"/>
                  </a:lnTo>
                  <a:lnTo>
                    <a:pt x="78" y="234"/>
                  </a:lnTo>
                  <a:lnTo>
                    <a:pt x="90" y="252"/>
                  </a:lnTo>
                  <a:lnTo>
                    <a:pt x="96" y="246"/>
                  </a:lnTo>
                  <a:lnTo>
                    <a:pt x="96" y="294"/>
                  </a:lnTo>
                  <a:lnTo>
                    <a:pt x="96" y="288"/>
                  </a:lnTo>
                  <a:lnTo>
                    <a:pt x="108" y="306"/>
                  </a:lnTo>
                  <a:lnTo>
                    <a:pt x="120" y="306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44" y="336"/>
                  </a:lnTo>
                  <a:lnTo>
                    <a:pt x="150" y="324"/>
                  </a:lnTo>
                  <a:lnTo>
                    <a:pt x="174" y="324"/>
                  </a:lnTo>
                  <a:lnTo>
                    <a:pt x="174" y="312"/>
                  </a:lnTo>
                  <a:lnTo>
                    <a:pt x="192" y="312"/>
                  </a:lnTo>
                  <a:lnTo>
                    <a:pt x="198" y="306"/>
                  </a:lnTo>
                  <a:lnTo>
                    <a:pt x="240" y="300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64"/>
                  </a:lnTo>
                  <a:lnTo>
                    <a:pt x="270" y="264"/>
                  </a:lnTo>
                  <a:lnTo>
                    <a:pt x="276" y="258"/>
                  </a:lnTo>
                  <a:lnTo>
                    <a:pt x="276" y="234"/>
                  </a:lnTo>
                  <a:lnTo>
                    <a:pt x="270" y="228"/>
                  </a:lnTo>
                  <a:close/>
                  <a:moveTo>
                    <a:pt x="36" y="210"/>
                  </a:moveTo>
                  <a:lnTo>
                    <a:pt x="42" y="210"/>
                  </a:lnTo>
                  <a:lnTo>
                    <a:pt x="30" y="210"/>
                  </a:lnTo>
                  <a:lnTo>
                    <a:pt x="36" y="21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Senegal"/>
            <p:cNvSpPr>
              <a:spLocks/>
            </p:cNvSpPr>
            <p:nvPr/>
          </p:nvSpPr>
          <p:spPr bwMode="auto">
            <a:xfrm>
              <a:off x="4064787" y="3387230"/>
              <a:ext cx="177634" cy="145421"/>
            </a:xfrm>
            <a:custGeom>
              <a:avLst/>
              <a:gdLst>
                <a:gd name="T0" fmla="*/ 0 w 414"/>
                <a:gd name="T1" fmla="*/ 0 h 366"/>
                <a:gd name="T2" fmla="*/ 0 w 414"/>
                <a:gd name="T3" fmla="*/ 0 h 366"/>
                <a:gd name="T4" fmla="*/ 0 w 414"/>
                <a:gd name="T5" fmla="*/ 0 h 366"/>
                <a:gd name="T6" fmla="*/ 0 w 414"/>
                <a:gd name="T7" fmla="*/ 0 h 366"/>
                <a:gd name="T8" fmla="*/ 0 w 414"/>
                <a:gd name="T9" fmla="*/ 0 h 366"/>
                <a:gd name="T10" fmla="*/ 0 w 414"/>
                <a:gd name="T11" fmla="*/ 0 h 366"/>
                <a:gd name="T12" fmla="*/ 0 w 414"/>
                <a:gd name="T13" fmla="*/ 0 h 366"/>
                <a:gd name="T14" fmla="*/ 0 w 414"/>
                <a:gd name="T15" fmla="*/ 0 h 366"/>
                <a:gd name="T16" fmla="*/ 0 w 414"/>
                <a:gd name="T17" fmla="*/ 0 h 366"/>
                <a:gd name="T18" fmla="*/ 0 w 414"/>
                <a:gd name="T19" fmla="*/ 0 h 366"/>
                <a:gd name="T20" fmla="*/ 0 w 414"/>
                <a:gd name="T21" fmla="*/ 0 h 366"/>
                <a:gd name="T22" fmla="*/ 0 w 414"/>
                <a:gd name="T23" fmla="*/ 0 h 366"/>
                <a:gd name="T24" fmla="*/ 0 w 414"/>
                <a:gd name="T25" fmla="*/ 0 h 366"/>
                <a:gd name="T26" fmla="*/ 0 w 414"/>
                <a:gd name="T27" fmla="*/ 0 h 366"/>
                <a:gd name="T28" fmla="*/ 0 w 414"/>
                <a:gd name="T29" fmla="*/ 0 h 366"/>
                <a:gd name="T30" fmla="*/ 0 w 414"/>
                <a:gd name="T31" fmla="*/ 0 h 366"/>
                <a:gd name="T32" fmla="*/ 0 w 414"/>
                <a:gd name="T33" fmla="*/ 0 h 366"/>
                <a:gd name="T34" fmla="*/ 0 w 414"/>
                <a:gd name="T35" fmla="*/ 0 h 366"/>
                <a:gd name="T36" fmla="*/ 0 w 414"/>
                <a:gd name="T37" fmla="*/ 0 h 366"/>
                <a:gd name="T38" fmla="*/ 0 w 414"/>
                <a:gd name="T39" fmla="*/ 0 h 366"/>
                <a:gd name="T40" fmla="*/ 0 w 414"/>
                <a:gd name="T41" fmla="*/ 0 h 366"/>
                <a:gd name="T42" fmla="*/ 0 w 414"/>
                <a:gd name="T43" fmla="*/ 0 h 366"/>
                <a:gd name="T44" fmla="*/ 0 w 414"/>
                <a:gd name="T45" fmla="*/ 0 h 366"/>
                <a:gd name="T46" fmla="*/ 0 w 414"/>
                <a:gd name="T47" fmla="*/ 0 h 366"/>
                <a:gd name="T48" fmla="*/ 0 w 414"/>
                <a:gd name="T49" fmla="*/ 0 h 366"/>
                <a:gd name="T50" fmla="*/ 0 w 414"/>
                <a:gd name="T51" fmla="*/ 0 h 366"/>
                <a:gd name="T52" fmla="*/ 0 w 414"/>
                <a:gd name="T53" fmla="*/ 0 h 366"/>
                <a:gd name="T54" fmla="*/ 0 w 414"/>
                <a:gd name="T55" fmla="*/ 0 h 366"/>
                <a:gd name="T56" fmla="*/ 0 w 414"/>
                <a:gd name="T57" fmla="*/ 0 h 366"/>
                <a:gd name="T58" fmla="*/ 0 w 414"/>
                <a:gd name="T59" fmla="*/ 0 h 366"/>
                <a:gd name="T60" fmla="*/ 0 w 414"/>
                <a:gd name="T61" fmla="*/ 0 h 366"/>
                <a:gd name="T62" fmla="*/ 0 w 414"/>
                <a:gd name="T63" fmla="*/ 0 h 366"/>
                <a:gd name="T64" fmla="*/ 0 w 414"/>
                <a:gd name="T65" fmla="*/ 0 h 366"/>
                <a:gd name="T66" fmla="*/ 0 w 414"/>
                <a:gd name="T67" fmla="*/ 0 h 366"/>
                <a:gd name="T68" fmla="*/ 0 w 414"/>
                <a:gd name="T69" fmla="*/ 0 h 366"/>
                <a:gd name="T70" fmla="*/ 0 w 414"/>
                <a:gd name="T71" fmla="*/ 0 h 366"/>
                <a:gd name="T72" fmla="*/ 0 w 414"/>
                <a:gd name="T73" fmla="*/ 0 h 366"/>
                <a:gd name="T74" fmla="*/ 0 w 414"/>
                <a:gd name="T75" fmla="*/ 0 h 366"/>
                <a:gd name="T76" fmla="*/ 0 w 414"/>
                <a:gd name="T77" fmla="*/ 0 h 366"/>
                <a:gd name="T78" fmla="*/ 0 w 414"/>
                <a:gd name="T79" fmla="*/ 0 h 366"/>
                <a:gd name="T80" fmla="*/ 0 w 414"/>
                <a:gd name="T81" fmla="*/ 0 h 366"/>
                <a:gd name="T82" fmla="*/ 0 w 414"/>
                <a:gd name="T83" fmla="*/ 0 h 366"/>
                <a:gd name="T84" fmla="*/ 0 w 414"/>
                <a:gd name="T85" fmla="*/ 0 h 366"/>
                <a:gd name="T86" fmla="*/ 0 w 414"/>
                <a:gd name="T87" fmla="*/ 0 h 366"/>
                <a:gd name="T88" fmla="*/ 0 w 414"/>
                <a:gd name="T89" fmla="*/ 0 h 366"/>
                <a:gd name="T90" fmla="*/ 0 w 414"/>
                <a:gd name="T91" fmla="*/ 0 h 366"/>
                <a:gd name="T92" fmla="*/ 0 w 414"/>
                <a:gd name="T93" fmla="*/ 0 h 366"/>
                <a:gd name="T94" fmla="*/ 0 w 414"/>
                <a:gd name="T95" fmla="*/ 0 h 366"/>
                <a:gd name="T96" fmla="*/ 0 w 414"/>
                <a:gd name="T97" fmla="*/ 0 h 366"/>
                <a:gd name="T98" fmla="*/ 0 w 414"/>
                <a:gd name="T99" fmla="*/ 0 h 366"/>
                <a:gd name="T100" fmla="*/ 0 w 414"/>
                <a:gd name="T101" fmla="*/ 0 h 366"/>
                <a:gd name="T102" fmla="*/ 0 w 414"/>
                <a:gd name="T103" fmla="*/ 0 h 366"/>
                <a:gd name="T104" fmla="*/ 0 w 414"/>
                <a:gd name="T105" fmla="*/ 0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Saudi Arabia"/>
            <p:cNvSpPr>
              <a:spLocks/>
            </p:cNvSpPr>
            <p:nvPr/>
          </p:nvSpPr>
          <p:spPr bwMode="auto">
            <a:xfrm>
              <a:off x="5588079" y="2898367"/>
              <a:ext cx="636800" cy="504332"/>
            </a:xfrm>
            <a:custGeom>
              <a:avLst/>
              <a:gdLst>
                <a:gd name="T0" fmla="*/ 0 w 1488"/>
                <a:gd name="T1" fmla="*/ 0 h 1278"/>
                <a:gd name="T2" fmla="*/ 0 w 1488"/>
                <a:gd name="T3" fmla="*/ 0 h 1278"/>
                <a:gd name="T4" fmla="*/ 0 w 1488"/>
                <a:gd name="T5" fmla="*/ 0 h 1278"/>
                <a:gd name="T6" fmla="*/ 0 w 1488"/>
                <a:gd name="T7" fmla="*/ 0 h 1278"/>
                <a:gd name="T8" fmla="*/ 0 w 1488"/>
                <a:gd name="T9" fmla="*/ 0 h 1278"/>
                <a:gd name="T10" fmla="*/ 0 w 1488"/>
                <a:gd name="T11" fmla="*/ 0 h 1278"/>
                <a:gd name="T12" fmla="*/ 0 w 1488"/>
                <a:gd name="T13" fmla="*/ 0 h 1278"/>
                <a:gd name="T14" fmla="*/ 0 w 1488"/>
                <a:gd name="T15" fmla="*/ 0 h 1278"/>
                <a:gd name="T16" fmla="*/ 0 w 1488"/>
                <a:gd name="T17" fmla="*/ 0 h 1278"/>
                <a:gd name="T18" fmla="*/ 0 w 1488"/>
                <a:gd name="T19" fmla="*/ 0 h 1278"/>
                <a:gd name="T20" fmla="*/ 0 w 1488"/>
                <a:gd name="T21" fmla="*/ 0 h 1278"/>
                <a:gd name="T22" fmla="*/ 0 w 1488"/>
                <a:gd name="T23" fmla="*/ 0 h 1278"/>
                <a:gd name="T24" fmla="*/ 0 w 1488"/>
                <a:gd name="T25" fmla="*/ 0 h 1278"/>
                <a:gd name="T26" fmla="*/ 0 w 1488"/>
                <a:gd name="T27" fmla="*/ 0 h 1278"/>
                <a:gd name="T28" fmla="*/ 0 w 1488"/>
                <a:gd name="T29" fmla="*/ 0 h 1278"/>
                <a:gd name="T30" fmla="*/ 0 w 1488"/>
                <a:gd name="T31" fmla="*/ 0 h 1278"/>
                <a:gd name="T32" fmla="*/ 0 w 1488"/>
                <a:gd name="T33" fmla="*/ 0 h 1278"/>
                <a:gd name="T34" fmla="*/ 0 w 1488"/>
                <a:gd name="T35" fmla="*/ 0 h 1278"/>
                <a:gd name="T36" fmla="*/ 0 w 1488"/>
                <a:gd name="T37" fmla="*/ 0 h 1278"/>
                <a:gd name="T38" fmla="*/ 0 w 1488"/>
                <a:gd name="T39" fmla="*/ 0 h 1278"/>
                <a:gd name="T40" fmla="*/ 0 w 1488"/>
                <a:gd name="T41" fmla="*/ 0 h 1278"/>
                <a:gd name="T42" fmla="*/ 0 w 1488"/>
                <a:gd name="T43" fmla="*/ 0 h 1278"/>
                <a:gd name="T44" fmla="*/ 0 w 1488"/>
                <a:gd name="T45" fmla="*/ 0 h 1278"/>
                <a:gd name="T46" fmla="*/ 0 w 1488"/>
                <a:gd name="T47" fmla="*/ 0 h 1278"/>
                <a:gd name="T48" fmla="*/ 0 w 1488"/>
                <a:gd name="T49" fmla="*/ 0 h 1278"/>
                <a:gd name="T50" fmla="*/ 0 w 1488"/>
                <a:gd name="T51" fmla="*/ 0 h 1278"/>
                <a:gd name="T52" fmla="*/ 0 w 1488"/>
                <a:gd name="T53" fmla="*/ 0 h 1278"/>
                <a:gd name="T54" fmla="*/ 0 w 1488"/>
                <a:gd name="T55" fmla="*/ 0 h 1278"/>
                <a:gd name="T56" fmla="*/ 0 w 1488"/>
                <a:gd name="T57" fmla="*/ 0 h 1278"/>
                <a:gd name="T58" fmla="*/ 0 w 1488"/>
                <a:gd name="T59" fmla="*/ 0 h 1278"/>
                <a:gd name="T60" fmla="*/ 0 w 1488"/>
                <a:gd name="T61" fmla="*/ 0 h 1278"/>
                <a:gd name="T62" fmla="*/ 0 w 1488"/>
                <a:gd name="T63" fmla="*/ 0 h 1278"/>
                <a:gd name="T64" fmla="*/ 0 w 1488"/>
                <a:gd name="T65" fmla="*/ 0 h 1278"/>
                <a:gd name="T66" fmla="*/ 0 w 1488"/>
                <a:gd name="T67" fmla="*/ 0 h 1278"/>
                <a:gd name="T68" fmla="*/ 0 w 1488"/>
                <a:gd name="T69" fmla="*/ 0 h 1278"/>
                <a:gd name="T70" fmla="*/ 0 w 1488"/>
                <a:gd name="T71" fmla="*/ 0 h 1278"/>
                <a:gd name="T72" fmla="*/ 0 w 1488"/>
                <a:gd name="T73" fmla="*/ 0 h 1278"/>
                <a:gd name="T74" fmla="*/ 0 w 1488"/>
                <a:gd name="T75" fmla="*/ 0 h 1278"/>
                <a:gd name="T76" fmla="*/ 0 w 1488"/>
                <a:gd name="T77" fmla="*/ 0 h 1278"/>
                <a:gd name="T78" fmla="*/ 0 w 1488"/>
                <a:gd name="T79" fmla="*/ 0 h 1278"/>
                <a:gd name="T80" fmla="*/ 0 w 1488"/>
                <a:gd name="T81" fmla="*/ 0 h 1278"/>
                <a:gd name="T82" fmla="*/ 0 w 1488"/>
                <a:gd name="T83" fmla="*/ 0 h 1278"/>
                <a:gd name="T84" fmla="*/ 0 w 1488"/>
                <a:gd name="T85" fmla="*/ 0 h 1278"/>
                <a:gd name="T86" fmla="*/ 0 w 1488"/>
                <a:gd name="T87" fmla="*/ 0 h 1278"/>
                <a:gd name="T88" fmla="*/ 0 w 1488"/>
                <a:gd name="T89" fmla="*/ 0 h 1278"/>
                <a:gd name="T90" fmla="*/ 0 w 1488"/>
                <a:gd name="T91" fmla="*/ 0 h 1278"/>
                <a:gd name="T92" fmla="*/ 0 w 1488"/>
                <a:gd name="T93" fmla="*/ 0 h 1278"/>
                <a:gd name="T94" fmla="*/ 0 w 1488"/>
                <a:gd name="T95" fmla="*/ 0 h 1278"/>
                <a:gd name="T96" fmla="*/ 0 w 1488"/>
                <a:gd name="T97" fmla="*/ 0 h 1278"/>
                <a:gd name="T98" fmla="*/ 0 w 1488"/>
                <a:gd name="T99" fmla="*/ 0 h 1278"/>
                <a:gd name="T100" fmla="*/ 0 w 1488"/>
                <a:gd name="T101" fmla="*/ 0 h 1278"/>
                <a:gd name="T102" fmla="*/ 0 w 1488"/>
                <a:gd name="T103" fmla="*/ 0 h 1278"/>
                <a:gd name="T104" fmla="*/ 0 w 1488"/>
                <a:gd name="T105" fmla="*/ 0 h 1278"/>
                <a:gd name="T106" fmla="*/ 0 w 1488"/>
                <a:gd name="T107" fmla="*/ 0 h 1278"/>
                <a:gd name="T108" fmla="*/ 0 w 1488"/>
                <a:gd name="T109" fmla="*/ 0 h 1278"/>
                <a:gd name="T110" fmla="*/ 0 w 1488"/>
                <a:gd name="T111" fmla="*/ 0 h 1278"/>
                <a:gd name="T112" fmla="*/ 0 w 1488"/>
                <a:gd name="T113" fmla="*/ 0 h 1278"/>
                <a:gd name="T114" fmla="*/ 0 w 1488"/>
                <a:gd name="T115" fmla="*/ 0 h 1278"/>
                <a:gd name="T116" fmla="*/ 0 w 1488"/>
                <a:gd name="T117" fmla="*/ 0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wanda"/>
            <p:cNvSpPr>
              <a:spLocks/>
            </p:cNvSpPr>
            <p:nvPr/>
          </p:nvSpPr>
          <p:spPr bwMode="auto">
            <a:xfrm>
              <a:off x="5433906" y="3956538"/>
              <a:ext cx="63680" cy="58787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w 150"/>
                <a:gd name="T41" fmla="*/ 0 h 150"/>
                <a:gd name="T42" fmla="*/ 0 w 150"/>
                <a:gd name="T43" fmla="*/ 0 h 150"/>
                <a:gd name="T44" fmla="*/ 0 w 150"/>
                <a:gd name="T45" fmla="*/ 0 h 150"/>
                <a:gd name="T46" fmla="*/ 0 w 150"/>
                <a:gd name="T47" fmla="*/ 0 h 150"/>
                <a:gd name="T48" fmla="*/ 0 w 150"/>
                <a:gd name="T49" fmla="*/ 0 h 150"/>
                <a:gd name="T50" fmla="*/ 0 w 150"/>
                <a:gd name="T51" fmla="*/ 0 h 150"/>
                <a:gd name="T52" fmla="*/ 0 w 150"/>
                <a:gd name="T53" fmla="*/ 0 h 150"/>
                <a:gd name="T54" fmla="*/ 0 w 150"/>
                <a:gd name="T55" fmla="*/ 0 h 150"/>
                <a:gd name="T56" fmla="*/ 0 w 150"/>
                <a:gd name="T57" fmla="*/ 0 h 150"/>
                <a:gd name="T58" fmla="*/ 0 w 150"/>
                <a:gd name="T59" fmla="*/ 0 h 150"/>
                <a:gd name="T60" fmla="*/ 0 w 150"/>
                <a:gd name="T61" fmla="*/ 0 h 150"/>
                <a:gd name="T62" fmla="*/ 0 w 150"/>
                <a:gd name="T63" fmla="*/ 0 h 150"/>
                <a:gd name="T64" fmla="*/ 0 w 150"/>
                <a:gd name="T65" fmla="*/ 0 h 150"/>
                <a:gd name="T66" fmla="*/ 0 w 150"/>
                <a:gd name="T67" fmla="*/ 0 h 150"/>
                <a:gd name="T68" fmla="*/ 0 w 150"/>
                <a:gd name="T69" fmla="*/ 0 h 150"/>
                <a:gd name="T70" fmla="*/ 0 w 150"/>
                <a:gd name="T71" fmla="*/ 0 h 150"/>
                <a:gd name="T72" fmla="*/ 0 w 150"/>
                <a:gd name="T73" fmla="*/ 0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ussia (Urup,Simushir)"/>
            <p:cNvSpPr>
              <a:spLocks noEditPoints="1"/>
            </p:cNvSpPr>
            <p:nvPr/>
          </p:nvSpPr>
          <p:spPr bwMode="auto">
            <a:xfrm>
              <a:off x="8591092" y="2056782"/>
              <a:ext cx="129036" cy="473392"/>
            </a:xfrm>
            <a:custGeom>
              <a:avLst/>
              <a:gdLst>
                <a:gd name="T0" fmla="*/ 0 w 300"/>
                <a:gd name="T1" fmla="*/ 0 h 1194"/>
                <a:gd name="T2" fmla="*/ 0 w 300"/>
                <a:gd name="T3" fmla="*/ 0 h 1194"/>
                <a:gd name="T4" fmla="*/ 0 w 300"/>
                <a:gd name="T5" fmla="*/ 0 h 1194"/>
                <a:gd name="T6" fmla="*/ 0 w 300"/>
                <a:gd name="T7" fmla="*/ 0 h 1194"/>
                <a:gd name="T8" fmla="*/ 0 w 300"/>
                <a:gd name="T9" fmla="*/ 0 h 1194"/>
                <a:gd name="T10" fmla="*/ 0 w 300"/>
                <a:gd name="T11" fmla="*/ 0 h 1194"/>
                <a:gd name="T12" fmla="*/ 0 w 300"/>
                <a:gd name="T13" fmla="*/ 0 h 1194"/>
                <a:gd name="T14" fmla="*/ 0 w 300"/>
                <a:gd name="T15" fmla="*/ 0 h 1194"/>
                <a:gd name="T16" fmla="*/ 0 w 300"/>
                <a:gd name="T17" fmla="*/ 0 h 1194"/>
                <a:gd name="T18" fmla="*/ 0 w 300"/>
                <a:gd name="T19" fmla="*/ 0 h 1194"/>
                <a:gd name="T20" fmla="*/ 0 w 300"/>
                <a:gd name="T21" fmla="*/ 0 h 1194"/>
                <a:gd name="T22" fmla="*/ 0 w 300"/>
                <a:gd name="T23" fmla="*/ 0 h 1194"/>
                <a:gd name="T24" fmla="*/ 0 w 300"/>
                <a:gd name="T25" fmla="*/ 0 h 1194"/>
                <a:gd name="T26" fmla="*/ 0 w 300"/>
                <a:gd name="T27" fmla="*/ 0 h 1194"/>
                <a:gd name="T28" fmla="*/ 0 w 300"/>
                <a:gd name="T29" fmla="*/ 0 h 1194"/>
                <a:gd name="T30" fmla="*/ 0 w 300"/>
                <a:gd name="T31" fmla="*/ 0 h 1194"/>
                <a:gd name="T32" fmla="*/ 0 w 300"/>
                <a:gd name="T33" fmla="*/ 0 h 1194"/>
                <a:gd name="T34" fmla="*/ 0 w 300"/>
                <a:gd name="T35" fmla="*/ 0 h 1194"/>
                <a:gd name="T36" fmla="*/ 0 w 300"/>
                <a:gd name="T37" fmla="*/ 0 h 1194"/>
                <a:gd name="T38" fmla="*/ 0 w 300"/>
                <a:gd name="T39" fmla="*/ 0 h 1194"/>
                <a:gd name="T40" fmla="*/ 0 w 300"/>
                <a:gd name="T41" fmla="*/ 0 h 1194"/>
                <a:gd name="T42" fmla="*/ 0 w 300"/>
                <a:gd name="T43" fmla="*/ 0 h 1194"/>
                <a:gd name="T44" fmla="*/ 0 w 300"/>
                <a:gd name="T45" fmla="*/ 0 h 1194"/>
                <a:gd name="T46" fmla="*/ 0 w 300"/>
                <a:gd name="T47" fmla="*/ 0 h 1194"/>
                <a:gd name="T48" fmla="*/ 0 w 300"/>
                <a:gd name="T49" fmla="*/ 0 h 1194"/>
                <a:gd name="T50" fmla="*/ 0 w 300"/>
                <a:gd name="T51" fmla="*/ 0 h 1194"/>
                <a:gd name="T52" fmla="*/ 0 w 300"/>
                <a:gd name="T53" fmla="*/ 0 h 1194"/>
                <a:gd name="T54" fmla="*/ 0 w 300"/>
                <a:gd name="T55" fmla="*/ 0 h 1194"/>
                <a:gd name="T56" fmla="*/ 0 w 300"/>
                <a:gd name="T57" fmla="*/ 0 h 1194"/>
                <a:gd name="T58" fmla="*/ 0 w 300"/>
                <a:gd name="T59" fmla="*/ 0 h 1194"/>
                <a:gd name="T60" fmla="*/ 0 w 300"/>
                <a:gd name="T61" fmla="*/ 0 h 1194"/>
                <a:gd name="T62" fmla="*/ 0 w 300"/>
                <a:gd name="T63" fmla="*/ 0 h 1194"/>
                <a:gd name="T64" fmla="*/ 0 w 300"/>
                <a:gd name="T65" fmla="*/ 0 h 1194"/>
                <a:gd name="T66" fmla="*/ 0 w 300"/>
                <a:gd name="T67" fmla="*/ 0 h 1194"/>
                <a:gd name="T68" fmla="*/ 0 w 300"/>
                <a:gd name="T69" fmla="*/ 0 h 1194"/>
                <a:gd name="T70" fmla="*/ 0 w 300"/>
                <a:gd name="T71" fmla="*/ 0 h 1194"/>
                <a:gd name="T72" fmla="*/ 0 w 300"/>
                <a:gd name="T73" fmla="*/ 0 h 1194"/>
                <a:gd name="T74" fmla="*/ 0 w 300"/>
                <a:gd name="T75" fmla="*/ 0 h 1194"/>
                <a:gd name="T76" fmla="*/ 0 w 300"/>
                <a:gd name="T77" fmla="*/ 0 h 1194"/>
                <a:gd name="T78" fmla="*/ 0 w 300"/>
                <a:gd name="T79" fmla="*/ 0 h 1194"/>
                <a:gd name="T80" fmla="*/ 0 w 300"/>
                <a:gd name="T81" fmla="*/ 0 h 1194"/>
                <a:gd name="T82" fmla="*/ 0 w 300"/>
                <a:gd name="T83" fmla="*/ 0 h 1194"/>
                <a:gd name="T84" fmla="*/ 0 w 300"/>
                <a:gd name="T85" fmla="*/ 0 h 1194"/>
                <a:gd name="T86" fmla="*/ 0 w 300"/>
                <a:gd name="T87" fmla="*/ 0 h 1194"/>
                <a:gd name="T88" fmla="*/ 0 w 300"/>
                <a:gd name="T89" fmla="*/ 0 h 1194"/>
                <a:gd name="T90" fmla="*/ 0 w 300"/>
                <a:gd name="T91" fmla="*/ 0 h 1194"/>
                <a:gd name="T92" fmla="*/ 0 w 300"/>
                <a:gd name="T93" fmla="*/ 0 h 1194"/>
                <a:gd name="T94" fmla="*/ 0 w 300"/>
                <a:gd name="T95" fmla="*/ 0 h 1194"/>
                <a:gd name="T96" fmla="*/ 0 w 300"/>
                <a:gd name="T97" fmla="*/ 0 h 1194"/>
                <a:gd name="T98" fmla="*/ 0 w 300"/>
                <a:gd name="T99" fmla="*/ 0 h 1194"/>
                <a:gd name="T100" fmla="*/ 0 w 300"/>
                <a:gd name="T101" fmla="*/ 0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Russia"/>
            <p:cNvSpPr>
              <a:spLocks noEditPoints="1"/>
            </p:cNvSpPr>
            <p:nvPr/>
          </p:nvSpPr>
          <p:spPr bwMode="auto">
            <a:xfrm>
              <a:off x="5112155" y="1470458"/>
              <a:ext cx="3877774" cy="1140163"/>
            </a:xfrm>
            <a:custGeom>
              <a:avLst/>
              <a:gdLst>
                <a:gd name="T0" fmla="*/ 0 w 9048"/>
                <a:gd name="T1" fmla="*/ 0 h 2880"/>
                <a:gd name="T2" fmla="*/ 0 w 9048"/>
                <a:gd name="T3" fmla="*/ 0 h 2880"/>
                <a:gd name="T4" fmla="*/ 0 w 9048"/>
                <a:gd name="T5" fmla="*/ 0 h 2880"/>
                <a:gd name="T6" fmla="*/ 0 w 9048"/>
                <a:gd name="T7" fmla="*/ 0 h 2880"/>
                <a:gd name="T8" fmla="*/ 0 w 9048"/>
                <a:gd name="T9" fmla="*/ 0 h 2880"/>
                <a:gd name="T10" fmla="*/ 0 w 9048"/>
                <a:gd name="T11" fmla="*/ 0 h 2880"/>
                <a:gd name="T12" fmla="*/ 0 w 9048"/>
                <a:gd name="T13" fmla="*/ 0 h 2880"/>
                <a:gd name="T14" fmla="*/ 0 w 9048"/>
                <a:gd name="T15" fmla="*/ 0 h 2880"/>
                <a:gd name="T16" fmla="*/ 0 w 9048"/>
                <a:gd name="T17" fmla="*/ 0 h 2880"/>
                <a:gd name="T18" fmla="*/ 0 w 9048"/>
                <a:gd name="T19" fmla="*/ 0 h 2880"/>
                <a:gd name="T20" fmla="*/ 0 w 9048"/>
                <a:gd name="T21" fmla="*/ 0 h 2880"/>
                <a:gd name="T22" fmla="*/ 0 w 9048"/>
                <a:gd name="T23" fmla="*/ 0 h 2880"/>
                <a:gd name="T24" fmla="*/ 0 w 9048"/>
                <a:gd name="T25" fmla="*/ 0 h 2880"/>
                <a:gd name="T26" fmla="*/ 0 w 9048"/>
                <a:gd name="T27" fmla="*/ 0 h 2880"/>
                <a:gd name="T28" fmla="*/ 0 w 9048"/>
                <a:gd name="T29" fmla="*/ 0 h 2880"/>
                <a:gd name="T30" fmla="*/ 0 w 9048"/>
                <a:gd name="T31" fmla="*/ 0 h 2880"/>
                <a:gd name="T32" fmla="*/ 0 w 9048"/>
                <a:gd name="T33" fmla="*/ 0 h 2880"/>
                <a:gd name="T34" fmla="*/ 0 w 9048"/>
                <a:gd name="T35" fmla="*/ 0 h 2880"/>
                <a:gd name="T36" fmla="*/ 0 w 9048"/>
                <a:gd name="T37" fmla="*/ 0 h 2880"/>
                <a:gd name="T38" fmla="*/ 0 w 9048"/>
                <a:gd name="T39" fmla="*/ 0 h 2880"/>
                <a:gd name="T40" fmla="*/ 0 w 9048"/>
                <a:gd name="T41" fmla="*/ 0 h 2880"/>
                <a:gd name="T42" fmla="*/ 0 w 9048"/>
                <a:gd name="T43" fmla="*/ 0 h 2880"/>
                <a:gd name="T44" fmla="*/ 0 w 9048"/>
                <a:gd name="T45" fmla="*/ 0 h 2880"/>
                <a:gd name="T46" fmla="*/ 0 w 9048"/>
                <a:gd name="T47" fmla="*/ 0 h 2880"/>
                <a:gd name="T48" fmla="*/ 0 w 9048"/>
                <a:gd name="T49" fmla="*/ 0 h 2880"/>
                <a:gd name="T50" fmla="*/ 0 w 9048"/>
                <a:gd name="T51" fmla="*/ 0 h 2880"/>
                <a:gd name="T52" fmla="*/ 0 w 9048"/>
                <a:gd name="T53" fmla="*/ 0 h 2880"/>
                <a:gd name="T54" fmla="*/ 0 w 9048"/>
                <a:gd name="T55" fmla="*/ 0 h 2880"/>
                <a:gd name="T56" fmla="*/ 0 w 9048"/>
                <a:gd name="T57" fmla="*/ 0 h 2880"/>
                <a:gd name="T58" fmla="*/ 0 w 9048"/>
                <a:gd name="T59" fmla="*/ 0 h 2880"/>
                <a:gd name="T60" fmla="*/ 0 w 9048"/>
                <a:gd name="T61" fmla="*/ 0 h 2880"/>
                <a:gd name="T62" fmla="*/ 0 w 9048"/>
                <a:gd name="T63" fmla="*/ 0 h 2880"/>
                <a:gd name="T64" fmla="*/ 0 w 9048"/>
                <a:gd name="T65" fmla="*/ 0 h 2880"/>
                <a:gd name="T66" fmla="*/ 0 w 9048"/>
                <a:gd name="T67" fmla="*/ 0 h 2880"/>
                <a:gd name="T68" fmla="*/ 0 w 9048"/>
                <a:gd name="T69" fmla="*/ 0 h 2880"/>
                <a:gd name="T70" fmla="*/ 0 w 9048"/>
                <a:gd name="T71" fmla="*/ 0 h 2880"/>
                <a:gd name="T72" fmla="*/ 0 w 9048"/>
                <a:gd name="T73" fmla="*/ 0 h 2880"/>
                <a:gd name="T74" fmla="*/ 0 w 9048"/>
                <a:gd name="T75" fmla="*/ 0 h 2880"/>
                <a:gd name="T76" fmla="*/ 0 w 9048"/>
                <a:gd name="T77" fmla="*/ 0 h 2880"/>
                <a:gd name="T78" fmla="*/ 0 w 9048"/>
                <a:gd name="T79" fmla="*/ 0 h 2880"/>
                <a:gd name="T80" fmla="*/ 0 w 9048"/>
                <a:gd name="T81" fmla="*/ 0 h 2880"/>
                <a:gd name="T82" fmla="*/ 0 w 9048"/>
                <a:gd name="T83" fmla="*/ 0 h 2880"/>
                <a:gd name="T84" fmla="*/ 0 w 9048"/>
                <a:gd name="T85" fmla="*/ 0 h 2880"/>
                <a:gd name="T86" fmla="*/ 0 w 9048"/>
                <a:gd name="T87" fmla="*/ 0 h 2880"/>
                <a:gd name="T88" fmla="*/ 0 w 9048"/>
                <a:gd name="T89" fmla="*/ 0 h 2880"/>
                <a:gd name="T90" fmla="*/ 0 w 9048"/>
                <a:gd name="T91" fmla="*/ 0 h 2880"/>
                <a:gd name="T92" fmla="*/ 0 w 9048"/>
                <a:gd name="T93" fmla="*/ 0 h 2880"/>
                <a:gd name="T94" fmla="*/ 0 w 9048"/>
                <a:gd name="T95" fmla="*/ 0 h 2880"/>
                <a:gd name="T96" fmla="*/ 0 w 9048"/>
                <a:gd name="T97" fmla="*/ 0 h 2880"/>
                <a:gd name="T98" fmla="*/ 0 w 9048"/>
                <a:gd name="T99" fmla="*/ 0 h 2880"/>
                <a:gd name="T100" fmla="*/ 0 w 9048"/>
                <a:gd name="T101" fmla="*/ 0 h 2880"/>
                <a:gd name="T102" fmla="*/ 0 w 9048"/>
                <a:gd name="T103" fmla="*/ 0 h 2880"/>
                <a:gd name="T104" fmla="*/ 0 w 9048"/>
                <a:gd name="T105" fmla="*/ 0 h 2880"/>
                <a:gd name="T106" fmla="*/ 0 w 9048"/>
                <a:gd name="T107" fmla="*/ 0 h 2880"/>
                <a:gd name="T108" fmla="*/ 0 w 9048"/>
                <a:gd name="T109" fmla="*/ 0 h 2880"/>
                <a:gd name="T110" fmla="*/ 0 w 9048"/>
                <a:gd name="T111" fmla="*/ 0 h 2880"/>
                <a:gd name="T112" fmla="*/ 0 w 9048"/>
                <a:gd name="T113" fmla="*/ 0 h 2880"/>
                <a:gd name="T114" fmla="*/ 0 w 9048"/>
                <a:gd name="T115" fmla="*/ 0 h 2880"/>
                <a:gd name="T116" fmla="*/ 0 w 9048"/>
                <a:gd name="T117" fmla="*/ 0 h 2880"/>
                <a:gd name="T118" fmla="*/ 0 w 9048"/>
                <a:gd name="T119" fmla="*/ 0 h 2880"/>
                <a:gd name="T120" fmla="*/ 0 w 9048"/>
                <a:gd name="T121" fmla="*/ 0 h 2880"/>
                <a:gd name="T122" fmla="*/ 0 w 9048"/>
                <a:gd name="T123" fmla="*/ 0 h 2880"/>
                <a:gd name="T124" fmla="*/ 0 w 9048"/>
                <a:gd name="T125" fmla="*/ 0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omania"/>
            <p:cNvSpPr>
              <a:spLocks/>
            </p:cNvSpPr>
            <p:nvPr/>
          </p:nvSpPr>
          <p:spPr bwMode="auto">
            <a:xfrm>
              <a:off x="5137293" y="2389395"/>
              <a:ext cx="263099" cy="145421"/>
            </a:xfrm>
            <a:custGeom>
              <a:avLst/>
              <a:gdLst>
                <a:gd name="T0" fmla="*/ 0 w 612"/>
                <a:gd name="T1" fmla="*/ 0 h 366"/>
                <a:gd name="T2" fmla="*/ 0 w 612"/>
                <a:gd name="T3" fmla="*/ 0 h 366"/>
                <a:gd name="T4" fmla="*/ 0 w 612"/>
                <a:gd name="T5" fmla="*/ 0 h 366"/>
                <a:gd name="T6" fmla="*/ 0 w 612"/>
                <a:gd name="T7" fmla="*/ 0 h 366"/>
                <a:gd name="T8" fmla="*/ 0 w 612"/>
                <a:gd name="T9" fmla="*/ 0 h 366"/>
                <a:gd name="T10" fmla="*/ 0 w 612"/>
                <a:gd name="T11" fmla="*/ 0 h 366"/>
                <a:gd name="T12" fmla="*/ 0 w 612"/>
                <a:gd name="T13" fmla="*/ 0 h 366"/>
                <a:gd name="T14" fmla="*/ 0 w 612"/>
                <a:gd name="T15" fmla="*/ 0 h 366"/>
                <a:gd name="T16" fmla="*/ 0 w 612"/>
                <a:gd name="T17" fmla="*/ 0 h 366"/>
                <a:gd name="T18" fmla="*/ 0 w 612"/>
                <a:gd name="T19" fmla="*/ 0 h 366"/>
                <a:gd name="T20" fmla="*/ 0 w 612"/>
                <a:gd name="T21" fmla="*/ 0 h 366"/>
                <a:gd name="T22" fmla="*/ 0 w 612"/>
                <a:gd name="T23" fmla="*/ 0 h 366"/>
                <a:gd name="T24" fmla="*/ 0 w 612"/>
                <a:gd name="T25" fmla="*/ 0 h 366"/>
                <a:gd name="T26" fmla="*/ 0 w 612"/>
                <a:gd name="T27" fmla="*/ 0 h 366"/>
                <a:gd name="T28" fmla="*/ 0 w 612"/>
                <a:gd name="T29" fmla="*/ 0 h 366"/>
                <a:gd name="T30" fmla="*/ 0 w 612"/>
                <a:gd name="T31" fmla="*/ 0 h 366"/>
                <a:gd name="T32" fmla="*/ 0 w 612"/>
                <a:gd name="T33" fmla="*/ 0 h 366"/>
                <a:gd name="T34" fmla="*/ 0 w 612"/>
                <a:gd name="T35" fmla="*/ 0 h 366"/>
                <a:gd name="T36" fmla="*/ 0 w 612"/>
                <a:gd name="T37" fmla="*/ 0 h 366"/>
                <a:gd name="T38" fmla="*/ 0 w 612"/>
                <a:gd name="T39" fmla="*/ 0 h 366"/>
                <a:gd name="T40" fmla="*/ 0 w 612"/>
                <a:gd name="T41" fmla="*/ 0 h 366"/>
                <a:gd name="T42" fmla="*/ 0 w 612"/>
                <a:gd name="T43" fmla="*/ 0 h 366"/>
                <a:gd name="T44" fmla="*/ 0 w 612"/>
                <a:gd name="T45" fmla="*/ 0 h 366"/>
                <a:gd name="T46" fmla="*/ 0 w 612"/>
                <a:gd name="T47" fmla="*/ 0 h 366"/>
                <a:gd name="T48" fmla="*/ 0 w 612"/>
                <a:gd name="T49" fmla="*/ 0 h 366"/>
                <a:gd name="T50" fmla="*/ 0 w 612"/>
                <a:gd name="T51" fmla="*/ 0 h 366"/>
                <a:gd name="T52" fmla="*/ 0 w 612"/>
                <a:gd name="T53" fmla="*/ 0 h 366"/>
                <a:gd name="T54" fmla="*/ 0 w 612"/>
                <a:gd name="T55" fmla="*/ 0 h 366"/>
                <a:gd name="T56" fmla="*/ 0 w 612"/>
                <a:gd name="T57" fmla="*/ 0 h 366"/>
                <a:gd name="T58" fmla="*/ 0 w 612"/>
                <a:gd name="T59" fmla="*/ 0 h 366"/>
                <a:gd name="T60" fmla="*/ 0 w 612"/>
                <a:gd name="T61" fmla="*/ 0 h 366"/>
                <a:gd name="T62" fmla="*/ 0 w 612"/>
                <a:gd name="T63" fmla="*/ 0 h 366"/>
                <a:gd name="T64" fmla="*/ 0 w 612"/>
                <a:gd name="T65" fmla="*/ 0 h 366"/>
                <a:gd name="T66" fmla="*/ 0 w 612"/>
                <a:gd name="T67" fmla="*/ 0 h 366"/>
                <a:gd name="T68" fmla="*/ 0 w 612"/>
                <a:gd name="T69" fmla="*/ 0 h 366"/>
                <a:gd name="T70" fmla="*/ 0 w 612"/>
                <a:gd name="T71" fmla="*/ 0 h 366"/>
                <a:gd name="T72" fmla="*/ 0 w 612"/>
                <a:gd name="T73" fmla="*/ 0 h 366"/>
                <a:gd name="T74" fmla="*/ 0 w 612"/>
                <a:gd name="T75" fmla="*/ 0 h 366"/>
                <a:gd name="T76" fmla="*/ 0 w 612"/>
                <a:gd name="T77" fmla="*/ 0 h 366"/>
                <a:gd name="T78" fmla="*/ 0 w 612"/>
                <a:gd name="T79" fmla="*/ 0 h 366"/>
                <a:gd name="T80" fmla="*/ 0 w 612"/>
                <a:gd name="T81" fmla="*/ 0 h 366"/>
                <a:gd name="T82" fmla="*/ 0 w 612"/>
                <a:gd name="T83" fmla="*/ 0 h 366"/>
                <a:gd name="T84" fmla="*/ 0 w 612"/>
                <a:gd name="T85" fmla="*/ 0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Oman"/>
            <p:cNvSpPr>
              <a:spLocks/>
            </p:cNvSpPr>
            <p:nvPr/>
          </p:nvSpPr>
          <p:spPr bwMode="auto">
            <a:xfrm>
              <a:off x="6122656" y="3125781"/>
              <a:ext cx="231259" cy="266090"/>
            </a:xfrm>
            <a:custGeom>
              <a:avLst/>
              <a:gdLst>
                <a:gd name="T0" fmla="*/ 0 w 540"/>
                <a:gd name="T1" fmla="*/ 0 h 672"/>
                <a:gd name="T2" fmla="*/ 0 w 540"/>
                <a:gd name="T3" fmla="*/ 0 h 672"/>
                <a:gd name="T4" fmla="*/ 0 w 540"/>
                <a:gd name="T5" fmla="*/ 0 h 672"/>
                <a:gd name="T6" fmla="*/ 0 w 540"/>
                <a:gd name="T7" fmla="*/ 0 h 672"/>
                <a:gd name="T8" fmla="*/ 0 w 540"/>
                <a:gd name="T9" fmla="*/ 0 h 672"/>
                <a:gd name="T10" fmla="*/ 0 w 540"/>
                <a:gd name="T11" fmla="*/ 0 h 672"/>
                <a:gd name="T12" fmla="*/ 0 w 540"/>
                <a:gd name="T13" fmla="*/ 0 h 672"/>
                <a:gd name="T14" fmla="*/ 0 w 540"/>
                <a:gd name="T15" fmla="*/ 0 h 672"/>
                <a:gd name="T16" fmla="*/ 0 w 540"/>
                <a:gd name="T17" fmla="*/ 0 h 672"/>
                <a:gd name="T18" fmla="*/ 0 w 540"/>
                <a:gd name="T19" fmla="*/ 0 h 672"/>
                <a:gd name="T20" fmla="*/ 0 w 540"/>
                <a:gd name="T21" fmla="*/ 0 h 672"/>
                <a:gd name="T22" fmla="*/ 0 w 540"/>
                <a:gd name="T23" fmla="*/ 0 h 672"/>
                <a:gd name="T24" fmla="*/ 0 w 540"/>
                <a:gd name="T25" fmla="*/ 0 h 672"/>
                <a:gd name="T26" fmla="*/ 0 w 540"/>
                <a:gd name="T27" fmla="*/ 0 h 672"/>
                <a:gd name="T28" fmla="*/ 0 w 540"/>
                <a:gd name="T29" fmla="*/ 0 h 672"/>
                <a:gd name="T30" fmla="*/ 0 w 540"/>
                <a:gd name="T31" fmla="*/ 0 h 672"/>
                <a:gd name="T32" fmla="*/ 0 w 540"/>
                <a:gd name="T33" fmla="*/ 0 h 672"/>
                <a:gd name="T34" fmla="*/ 0 w 540"/>
                <a:gd name="T35" fmla="*/ 0 h 672"/>
                <a:gd name="T36" fmla="*/ 0 w 540"/>
                <a:gd name="T37" fmla="*/ 0 h 672"/>
                <a:gd name="T38" fmla="*/ 0 w 540"/>
                <a:gd name="T39" fmla="*/ 0 h 672"/>
                <a:gd name="T40" fmla="*/ 0 w 540"/>
                <a:gd name="T41" fmla="*/ 0 h 672"/>
                <a:gd name="T42" fmla="*/ 0 w 540"/>
                <a:gd name="T43" fmla="*/ 0 h 672"/>
                <a:gd name="T44" fmla="*/ 0 w 540"/>
                <a:gd name="T45" fmla="*/ 0 h 672"/>
                <a:gd name="T46" fmla="*/ 0 w 540"/>
                <a:gd name="T47" fmla="*/ 0 h 672"/>
                <a:gd name="T48" fmla="*/ 0 w 540"/>
                <a:gd name="T49" fmla="*/ 0 h 672"/>
                <a:gd name="T50" fmla="*/ 0 w 540"/>
                <a:gd name="T51" fmla="*/ 0 h 672"/>
                <a:gd name="T52" fmla="*/ 0 w 540"/>
                <a:gd name="T53" fmla="*/ 0 h 672"/>
                <a:gd name="T54" fmla="*/ 0 w 540"/>
                <a:gd name="T55" fmla="*/ 0 h 672"/>
                <a:gd name="T56" fmla="*/ 0 w 540"/>
                <a:gd name="T57" fmla="*/ 0 h 672"/>
                <a:gd name="T58" fmla="*/ 0 w 540"/>
                <a:gd name="T59" fmla="*/ 0 h 672"/>
                <a:gd name="T60" fmla="*/ 0 w 540"/>
                <a:gd name="T61" fmla="*/ 0 h 672"/>
                <a:gd name="T62" fmla="*/ 0 w 540"/>
                <a:gd name="T63" fmla="*/ 0 h 672"/>
                <a:gd name="T64" fmla="*/ 0 w 540"/>
                <a:gd name="T65" fmla="*/ 0 h 672"/>
                <a:gd name="T66" fmla="*/ 0 w 540"/>
                <a:gd name="T67" fmla="*/ 0 h 672"/>
                <a:gd name="T68" fmla="*/ 0 w 540"/>
                <a:gd name="T69" fmla="*/ 0 h 672"/>
                <a:gd name="T70" fmla="*/ 0 w 540"/>
                <a:gd name="T71" fmla="*/ 0 h 672"/>
                <a:gd name="T72" fmla="*/ 0 w 540"/>
                <a:gd name="T73" fmla="*/ 0 h 672"/>
                <a:gd name="T74" fmla="*/ 0 w 540"/>
                <a:gd name="T75" fmla="*/ 0 h 672"/>
                <a:gd name="T76" fmla="*/ 0 w 540"/>
                <a:gd name="T77" fmla="*/ 0 h 672"/>
                <a:gd name="T78" fmla="*/ 0 w 540"/>
                <a:gd name="T79" fmla="*/ 0 h 672"/>
                <a:gd name="T80" fmla="*/ 0 w 540"/>
                <a:gd name="T81" fmla="*/ 0 h 672"/>
                <a:gd name="T82" fmla="*/ 0 w 540"/>
                <a:gd name="T83" fmla="*/ 0 h 672"/>
                <a:gd name="T84" fmla="*/ 0 w 540"/>
                <a:gd name="T85" fmla="*/ 0 h 672"/>
                <a:gd name="T86" fmla="*/ 0 w 540"/>
                <a:gd name="T87" fmla="*/ 0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Puerto Rico"/>
            <p:cNvSpPr>
              <a:spLocks/>
            </p:cNvSpPr>
            <p:nvPr/>
          </p:nvSpPr>
          <p:spPr bwMode="auto">
            <a:xfrm>
              <a:off x="2541497" y="3337725"/>
              <a:ext cx="58653" cy="23205"/>
            </a:xfrm>
            <a:custGeom>
              <a:avLst/>
              <a:gdLst>
                <a:gd name="T0" fmla="*/ 0 w 138"/>
                <a:gd name="T1" fmla="*/ 0 h 60"/>
                <a:gd name="T2" fmla="*/ 0 w 138"/>
                <a:gd name="T3" fmla="*/ 0 h 60"/>
                <a:gd name="T4" fmla="*/ 0 w 138"/>
                <a:gd name="T5" fmla="*/ 0 h 60"/>
                <a:gd name="T6" fmla="*/ 0 w 138"/>
                <a:gd name="T7" fmla="*/ 0 h 60"/>
                <a:gd name="T8" fmla="*/ 0 w 138"/>
                <a:gd name="T9" fmla="*/ 0 h 60"/>
                <a:gd name="T10" fmla="*/ 0 w 138"/>
                <a:gd name="T11" fmla="*/ 0 h 60"/>
                <a:gd name="T12" fmla="*/ 0 w 138"/>
                <a:gd name="T13" fmla="*/ 0 h 60"/>
                <a:gd name="T14" fmla="*/ 0 w 138"/>
                <a:gd name="T15" fmla="*/ 0 h 60"/>
                <a:gd name="T16" fmla="*/ 0 w 138"/>
                <a:gd name="T17" fmla="*/ 0 h 60"/>
                <a:gd name="T18" fmla="*/ 0 w 138"/>
                <a:gd name="T19" fmla="*/ 0 h 60"/>
                <a:gd name="T20" fmla="*/ 0 w 138"/>
                <a:gd name="T21" fmla="*/ 0 h 60"/>
                <a:gd name="T22" fmla="*/ 0 w 138"/>
                <a:gd name="T23" fmla="*/ 0 h 60"/>
                <a:gd name="T24" fmla="*/ 0 w 138"/>
                <a:gd name="T25" fmla="*/ 0 h 60"/>
                <a:gd name="T26" fmla="*/ 0 w 138"/>
                <a:gd name="T27" fmla="*/ 0 h 60"/>
                <a:gd name="T28" fmla="*/ 0 w 138"/>
                <a:gd name="T29" fmla="*/ 0 h 60"/>
                <a:gd name="T30" fmla="*/ 0 w 138"/>
                <a:gd name="T31" fmla="*/ 0 h 60"/>
                <a:gd name="T32" fmla="*/ 0 w 138"/>
                <a:gd name="T33" fmla="*/ 0 h 60"/>
                <a:gd name="T34" fmla="*/ 0 w 138"/>
                <a:gd name="T35" fmla="*/ 0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Portugal"/>
            <p:cNvSpPr>
              <a:spLocks/>
            </p:cNvSpPr>
            <p:nvPr/>
          </p:nvSpPr>
          <p:spPr bwMode="auto">
            <a:xfrm>
              <a:off x="4309452" y="2582773"/>
              <a:ext cx="97196" cy="162438"/>
            </a:xfrm>
            <a:custGeom>
              <a:avLst/>
              <a:gdLst>
                <a:gd name="T0" fmla="*/ 0 w 228"/>
                <a:gd name="T1" fmla="*/ 0 h 414"/>
                <a:gd name="T2" fmla="*/ 0 w 228"/>
                <a:gd name="T3" fmla="*/ 0 h 414"/>
                <a:gd name="T4" fmla="*/ 0 w 228"/>
                <a:gd name="T5" fmla="*/ 0 h 414"/>
                <a:gd name="T6" fmla="*/ 0 w 228"/>
                <a:gd name="T7" fmla="*/ 0 h 414"/>
                <a:gd name="T8" fmla="*/ 0 w 228"/>
                <a:gd name="T9" fmla="*/ 0 h 414"/>
                <a:gd name="T10" fmla="*/ 0 w 228"/>
                <a:gd name="T11" fmla="*/ 0 h 414"/>
                <a:gd name="T12" fmla="*/ 0 w 228"/>
                <a:gd name="T13" fmla="*/ 0 h 414"/>
                <a:gd name="T14" fmla="*/ 0 w 228"/>
                <a:gd name="T15" fmla="*/ 0 h 414"/>
                <a:gd name="T16" fmla="*/ 0 w 228"/>
                <a:gd name="T17" fmla="*/ 0 h 414"/>
                <a:gd name="T18" fmla="*/ 0 w 228"/>
                <a:gd name="T19" fmla="*/ 0 h 414"/>
                <a:gd name="T20" fmla="*/ 0 w 228"/>
                <a:gd name="T21" fmla="*/ 0 h 414"/>
                <a:gd name="T22" fmla="*/ 0 w 228"/>
                <a:gd name="T23" fmla="*/ 0 h 414"/>
                <a:gd name="T24" fmla="*/ 0 w 228"/>
                <a:gd name="T25" fmla="*/ 0 h 414"/>
                <a:gd name="T26" fmla="*/ 0 w 228"/>
                <a:gd name="T27" fmla="*/ 0 h 414"/>
                <a:gd name="T28" fmla="*/ 0 w 228"/>
                <a:gd name="T29" fmla="*/ 0 h 414"/>
                <a:gd name="T30" fmla="*/ 0 w 228"/>
                <a:gd name="T31" fmla="*/ 0 h 414"/>
                <a:gd name="T32" fmla="*/ 0 w 228"/>
                <a:gd name="T33" fmla="*/ 0 h 414"/>
                <a:gd name="T34" fmla="*/ 0 w 228"/>
                <a:gd name="T35" fmla="*/ 0 h 414"/>
                <a:gd name="T36" fmla="*/ 0 w 228"/>
                <a:gd name="T37" fmla="*/ 0 h 414"/>
                <a:gd name="T38" fmla="*/ 0 w 228"/>
                <a:gd name="T39" fmla="*/ 0 h 414"/>
                <a:gd name="T40" fmla="*/ 0 w 228"/>
                <a:gd name="T41" fmla="*/ 0 h 414"/>
                <a:gd name="T42" fmla="*/ 0 w 228"/>
                <a:gd name="T43" fmla="*/ 0 h 414"/>
                <a:gd name="T44" fmla="*/ 0 w 228"/>
                <a:gd name="T45" fmla="*/ 0 h 414"/>
                <a:gd name="T46" fmla="*/ 0 w 228"/>
                <a:gd name="T47" fmla="*/ 0 h 414"/>
                <a:gd name="T48" fmla="*/ 0 w 228"/>
                <a:gd name="T49" fmla="*/ 0 h 414"/>
                <a:gd name="T50" fmla="*/ 0 w 228"/>
                <a:gd name="T51" fmla="*/ 0 h 414"/>
                <a:gd name="T52" fmla="*/ 0 w 228"/>
                <a:gd name="T53" fmla="*/ 0 h 414"/>
                <a:gd name="T54" fmla="*/ 0 w 228"/>
                <a:gd name="T55" fmla="*/ 0 h 414"/>
                <a:gd name="T56" fmla="*/ 0 w 228"/>
                <a:gd name="T57" fmla="*/ 0 h 414"/>
                <a:gd name="T58" fmla="*/ 0 w 228"/>
                <a:gd name="T59" fmla="*/ 0 h 414"/>
                <a:gd name="T60" fmla="*/ 0 w 228"/>
                <a:gd name="T61" fmla="*/ 0 h 414"/>
                <a:gd name="T62" fmla="*/ 0 w 228"/>
                <a:gd name="T63" fmla="*/ 0 h 414"/>
                <a:gd name="T64" fmla="*/ 0 w 228"/>
                <a:gd name="T65" fmla="*/ 0 h 414"/>
                <a:gd name="T66" fmla="*/ 0 w 228"/>
                <a:gd name="T67" fmla="*/ 0 h 414"/>
                <a:gd name="T68" fmla="*/ 0 w 228"/>
                <a:gd name="T69" fmla="*/ 0 h 414"/>
                <a:gd name="T70" fmla="*/ 0 w 228"/>
                <a:gd name="T71" fmla="*/ 0 h 414"/>
                <a:gd name="T72" fmla="*/ 0 w 228"/>
                <a:gd name="T73" fmla="*/ 0 h 414"/>
                <a:gd name="T74" fmla="*/ 0 w 228"/>
                <a:gd name="T75" fmla="*/ 0 h 414"/>
                <a:gd name="T76" fmla="*/ 0 w 228"/>
                <a:gd name="T77" fmla="*/ 0 h 414"/>
                <a:gd name="T78" fmla="*/ 0 w 228"/>
                <a:gd name="T79" fmla="*/ 0 h 414"/>
                <a:gd name="T80" fmla="*/ 0 w 228"/>
                <a:gd name="T81" fmla="*/ 0 h 414"/>
                <a:gd name="T82" fmla="*/ 0 w 228"/>
                <a:gd name="T83" fmla="*/ 0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Poland"/>
            <p:cNvSpPr>
              <a:spLocks/>
            </p:cNvSpPr>
            <p:nvPr/>
          </p:nvSpPr>
          <p:spPr bwMode="auto">
            <a:xfrm>
              <a:off x="4968037" y="2188281"/>
              <a:ext cx="268126" cy="177909"/>
            </a:xfrm>
            <a:custGeom>
              <a:avLst/>
              <a:gdLst>
                <a:gd name="T0" fmla="*/ 0 w 624"/>
                <a:gd name="T1" fmla="*/ 0 h 450"/>
                <a:gd name="T2" fmla="*/ 0 w 624"/>
                <a:gd name="T3" fmla="*/ 0 h 450"/>
                <a:gd name="T4" fmla="*/ 0 w 624"/>
                <a:gd name="T5" fmla="*/ 0 h 450"/>
                <a:gd name="T6" fmla="*/ 0 w 624"/>
                <a:gd name="T7" fmla="*/ 0 h 450"/>
                <a:gd name="T8" fmla="*/ 0 w 624"/>
                <a:gd name="T9" fmla="*/ 0 h 450"/>
                <a:gd name="T10" fmla="*/ 0 w 624"/>
                <a:gd name="T11" fmla="*/ 0 h 450"/>
                <a:gd name="T12" fmla="*/ 0 w 624"/>
                <a:gd name="T13" fmla="*/ 0 h 450"/>
                <a:gd name="T14" fmla="*/ 0 w 624"/>
                <a:gd name="T15" fmla="*/ 0 h 450"/>
                <a:gd name="T16" fmla="*/ 0 w 624"/>
                <a:gd name="T17" fmla="*/ 0 h 450"/>
                <a:gd name="T18" fmla="*/ 0 w 624"/>
                <a:gd name="T19" fmla="*/ 0 h 450"/>
                <a:gd name="T20" fmla="*/ 0 w 624"/>
                <a:gd name="T21" fmla="*/ 0 h 450"/>
                <a:gd name="T22" fmla="*/ 0 w 624"/>
                <a:gd name="T23" fmla="*/ 0 h 450"/>
                <a:gd name="T24" fmla="*/ 0 w 624"/>
                <a:gd name="T25" fmla="*/ 0 h 450"/>
                <a:gd name="T26" fmla="*/ 0 w 624"/>
                <a:gd name="T27" fmla="*/ 0 h 450"/>
                <a:gd name="T28" fmla="*/ 0 w 624"/>
                <a:gd name="T29" fmla="*/ 0 h 450"/>
                <a:gd name="T30" fmla="*/ 0 w 624"/>
                <a:gd name="T31" fmla="*/ 0 h 450"/>
                <a:gd name="T32" fmla="*/ 0 w 624"/>
                <a:gd name="T33" fmla="*/ 0 h 450"/>
                <a:gd name="T34" fmla="*/ 0 w 624"/>
                <a:gd name="T35" fmla="*/ 0 h 450"/>
                <a:gd name="T36" fmla="*/ 0 w 624"/>
                <a:gd name="T37" fmla="*/ 0 h 450"/>
                <a:gd name="T38" fmla="*/ 0 w 624"/>
                <a:gd name="T39" fmla="*/ 0 h 450"/>
                <a:gd name="T40" fmla="*/ 0 w 624"/>
                <a:gd name="T41" fmla="*/ 0 h 450"/>
                <a:gd name="T42" fmla="*/ 0 w 624"/>
                <a:gd name="T43" fmla="*/ 0 h 450"/>
                <a:gd name="T44" fmla="*/ 0 w 624"/>
                <a:gd name="T45" fmla="*/ 0 h 450"/>
                <a:gd name="T46" fmla="*/ 0 w 624"/>
                <a:gd name="T47" fmla="*/ 0 h 450"/>
                <a:gd name="T48" fmla="*/ 0 w 624"/>
                <a:gd name="T49" fmla="*/ 0 h 450"/>
                <a:gd name="T50" fmla="*/ 0 w 624"/>
                <a:gd name="T51" fmla="*/ 0 h 450"/>
                <a:gd name="T52" fmla="*/ 0 w 624"/>
                <a:gd name="T53" fmla="*/ 0 h 450"/>
                <a:gd name="T54" fmla="*/ 0 w 624"/>
                <a:gd name="T55" fmla="*/ 0 h 450"/>
                <a:gd name="T56" fmla="*/ 0 w 624"/>
                <a:gd name="T57" fmla="*/ 0 h 450"/>
                <a:gd name="T58" fmla="*/ 0 w 624"/>
                <a:gd name="T59" fmla="*/ 0 h 450"/>
                <a:gd name="T60" fmla="*/ 0 w 624"/>
                <a:gd name="T61" fmla="*/ 0 h 450"/>
                <a:gd name="T62" fmla="*/ 0 w 624"/>
                <a:gd name="T63" fmla="*/ 0 h 450"/>
                <a:gd name="T64" fmla="*/ 0 w 624"/>
                <a:gd name="T65" fmla="*/ 0 h 450"/>
                <a:gd name="T66" fmla="*/ 0 w 624"/>
                <a:gd name="T67" fmla="*/ 0 h 450"/>
                <a:gd name="T68" fmla="*/ 0 w 624"/>
                <a:gd name="T69" fmla="*/ 0 h 450"/>
                <a:gd name="T70" fmla="*/ 0 w 624"/>
                <a:gd name="T71" fmla="*/ 0 h 450"/>
                <a:gd name="T72" fmla="*/ 0 w 624"/>
                <a:gd name="T73" fmla="*/ 0 h 450"/>
                <a:gd name="T74" fmla="*/ 0 w 624"/>
                <a:gd name="T75" fmla="*/ 0 h 450"/>
                <a:gd name="T76" fmla="*/ 0 w 624"/>
                <a:gd name="T77" fmla="*/ 0 h 450"/>
                <a:gd name="T78" fmla="*/ 0 w 624"/>
                <a:gd name="T79" fmla="*/ 0 h 450"/>
                <a:gd name="T80" fmla="*/ 0 w 624"/>
                <a:gd name="T81" fmla="*/ 0 h 450"/>
                <a:gd name="T82" fmla="*/ 0 w 624"/>
                <a:gd name="T83" fmla="*/ 0 h 450"/>
                <a:gd name="T84" fmla="*/ 0 w 624"/>
                <a:gd name="T85" fmla="*/ 0 h 450"/>
                <a:gd name="T86" fmla="*/ 0 w 624"/>
                <a:gd name="T87" fmla="*/ 0 h 450"/>
                <a:gd name="T88" fmla="*/ 0 w 624"/>
                <a:gd name="T89" fmla="*/ 0 h 450"/>
                <a:gd name="T90" fmla="*/ 0 w 624"/>
                <a:gd name="T91" fmla="*/ 0 h 450"/>
                <a:gd name="T92" fmla="*/ 0 w 624"/>
                <a:gd name="T93" fmla="*/ 0 h 450"/>
                <a:gd name="T94" fmla="*/ 0 w 624"/>
                <a:gd name="T95" fmla="*/ 0 h 450"/>
                <a:gd name="T96" fmla="*/ 0 w 624"/>
                <a:gd name="T97" fmla="*/ 0 h 450"/>
                <a:gd name="T98" fmla="*/ 0 w 624"/>
                <a:gd name="T99" fmla="*/ 0 h 450"/>
                <a:gd name="T100" fmla="*/ 0 w 624"/>
                <a:gd name="T101" fmla="*/ 0 h 450"/>
                <a:gd name="T102" fmla="*/ 0 w 624"/>
                <a:gd name="T103" fmla="*/ 0 h 450"/>
                <a:gd name="T104" fmla="*/ 0 w 624"/>
                <a:gd name="T105" fmla="*/ 0 h 450"/>
                <a:gd name="T106" fmla="*/ 0 w 624"/>
                <a:gd name="T107" fmla="*/ 0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Philippines"/>
            <p:cNvSpPr>
              <a:spLocks noEditPoints="1"/>
            </p:cNvSpPr>
            <p:nvPr/>
          </p:nvSpPr>
          <p:spPr bwMode="auto">
            <a:xfrm>
              <a:off x="8120196" y="3326896"/>
              <a:ext cx="306669" cy="474939"/>
            </a:xfrm>
            <a:custGeom>
              <a:avLst/>
              <a:gdLst>
                <a:gd name="T0" fmla="*/ 0 w 714"/>
                <a:gd name="T1" fmla="*/ 0 h 1200"/>
                <a:gd name="T2" fmla="*/ 0 w 714"/>
                <a:gd name="T3" fmla="*/ 0 h 1200"/>
                <a:gd name="T4" fmla="*/ 0 w 714"/>
                <a:gd name="T5" fmla="*/ 0 h 1200"/>
                <a:gd name="T6" fmla="*/ 0 w 714"/>
                <a:gd name="T7" fmla="*/ 0 h 1200"/>
                <a:gd name="T8" fmla="*/ 0 w 714"/>
                <a:gd name="T9" fmla="*/ 0 h 1200"/>
                <a:gd name="T10" fmla="*/ 0 w 714"/>
                <a:gd name="T11" fmla="*/ 0 h 1200"/>
                <a:gd name="T12" fmla="*/ 0 w 714"/>
                <a:gd name="T13" fmla="*/ 0 h 1200"/>
                <a:gd name="T14" fmla="*/ 0 w 714"/>
                <a:gd name="T15" fmla="*/ 0 h 1200"/>
                <a:gd name="T16" fmla="*/ 0 w 714"/>
                <a:gd name="T17" fmla="*/ 0 h 1200"/>
                <a:gd name="T18" fmla="*/ 0 w 714"/>
                <a:gd name="T19" fmla="*/ 0 h 1200"/>
                <a:gd name="T20" fmla="*/ 0 w 714"/>
                <a:gd name="T21" fmla="*/ 0 h 1200"/>
                <a:gd name="T22" fmla="*/ 0 w 714"/>
                <a:gd name="T23" fmla="*/ 0 h 1200"/>
                <a:gd name="T24" fmla="*/ 0 w 714"/>
                <a:gd name="T25" fmla="*/ 0 h 1200"/>
                <a:gd name="T26" fmla="*/ 0 w 714"/>
                <a:gd name="T27" fmla="*/ 0 h 1200"/>
                <a:gd name="T28" fmla="*/ 0 w 714"/>
                <a:gd name="T29" fmla="*/ 0 h 1200"/>
                <a:gd name="T30" fmla="*/ 0 w 714"/>
                <a:gd name="T31" fmla="*/ 0 h 1200"/>
                <a:gd name="T32" fmla="*/ 0 w 714"/>
                <a:gd name="T33" fmla="*/ 0 h 1200"/>
                <a:gd name="T34" fmla="*/ 0 w 714"/>
                <a:gd name="T35" fmla="*/ 0 h 1200"/>
                <a:gd name="T36" fmla="*/ 0 w 714"/>
                <a:gd name="T37" fmla="*/ 0 h 1200"/>
                <a:gd name="T38" fmla="*/ 0 w 714"/>
                <a:gd name="T39" fmla="*/ 0 h 1200"/>
                <a:gd name="T40" fmla="*/ 0 w 714"/>
                <a:gd name="T41" fmla="*/ 0 h 1200"/>
                <a:gd name="T42" fmla="*/ 0 w 714"/>
                <a:gd name="T43" fmla="*/ 0 h 1200"/>
                <a:gd name="T44" fmla="*/ 0 w 714"/>
                <a:gd name="T45" fmla="*/ 0 h 1200"/>
                <a:gd name="T46" fmla="*/ 0 w 714"/>
                <a:gd name="T47" fmla="*/ 0 h 1200"/>
                <a:gd name="T48" fmla="*/ 0 w 714"/>
                <a:gd name="T49" fmla="*/ 0 h 1200"/>
                <a:gd name="T50" fmla="*/ 0 w 714"/>
                <a:gd name="T51" fmla="*/ 0 h 1200"/>
                <a:gd name="T52" fmla="*/ 0 w 714"/>
                <a:gd name="T53" fmla="*/ 0 h 1200"/>
                <a:gd name="T54" fmla="*/ 0 w 714"/>
                <a:gd name="T55" fmla="*/ 0 h 1200"/>
                <a:gd name="T56" fmla="*/ 0 w 714"/>
                <a:gd name="T57" fmla="*/ 0 h 1200"/>
                <a:gd name="T58" fmla="*/ 0 w 714"/>
                <a:gd name="T59" fmla="*/ 0 h 1200"/>
                <a:gd name="T60" fmla="*/ 0 w 714"/>
                <a:gd name="T61" fmla="*/ 0 h 1200"/>
                <a:gd name="T62" fmla="*/ 0 w 714"/>
                <a:gd name="T63" fmla="*/ 0 h 1200"/>
                <a:gd name="T64" fmla="*/ 0 w 714"/>
                <a:gd name="T65" fmla="*/ 0 h 1200"/>
                <a:gd name="T66" fmla="*/ 0 w 714"/>
                <a:gd name="T67" fmla="*/ 0 h 1200"/>
                <a:gd name="T68" fmla="*/ 0 w 714"/>
                <a:gd name="T69" fmla="*/ 0 h 1200"/>
                <a:gd name="T70" fmla="*/ 0 w 714"/>
                <a:gd name="T71" fmla="*/ 0 h 1200"/>
                <a:gd name="T72" fmla="*/ 0 w 714"/>
                <a:gd name="T73" fmla="*/ 0 h 1200"/>
                <a:gd name="T74" fmla="*/ 0 w 714"/>
                <a:gd name="T75" fmla="*/ 0 h 1200"/>
                <a:gd name="T76" fmla="*/ 0 w 714"/>
                <a:gd name="T77" fmla="*/ 0 h 1200"/>
                <a:gd name="T78" fmla="*/ 0 w 714"/>
                <a:gd name="T79" fmla="*/ 0 h 1200"/>
                <a:gd name="T80" fmla="*/ 0 w 714"/>
                <a:gd name="T81" fmla="*/ 0 h 1200"/>
                <a:gd name="T82" fmla="*/ 0 w 714"/>
                <a:gd name="T83" fmla="*/ 0 h 1200"/>
                <a:gd name="T84" fmla="*/ 0 w 714"/>
                <a:gd name="T85" fmla="*/ 0 h 1200"/>
                <a:gd name="T86" fmla="*/ 0 w 714"/>
                <a:gd name="T87" fmla="*/ 0 h 1200"/>
                <a:gd name="T88" fmla="*/ 0 w 714"/>
                <a:gd name="T89" fmla="*/ 0 h 1200"/>
                <a:gd name="T90" fmla="*/ 0 w 714"/>
                <a:gd name="T91" fmla="*/ 0 h 1200"/>
                <a:gd name="T92" fmla="*/ 0 w 714"/>
                <a:gd name="T93" fmla="*/ 0 h 1200"/>
                <a:gd name="T94" fmla="*/ 0 w 714"/>
                <a:gd name="T95" fmla="*/ 0 h 1200"/>
                <a:gd name="T96" fmla="*/ 0 w 714"/>
                <a:gd name="T97" fmla="*/ 0 h 1200"/>
                <a:gd name="T98" fmla="*/ 0 w 714"/>
                <a:gd name="T99" fmla="*/ 0 h 1200"/>
                <a:gd name="T100" fmla="*/ 0 w 714"/>
                <a:gd name="T101" fmla="*/ 0 h 1200"/>
                <a:gd name="T102" fmla="*/ 0 w 714"/>
                <a:gd name="T103" fmla="*/ 0 h 1200"/>
                <a:gd name="T104" fmla="*/ 0 w 714"/>
                <a:gd name="T105" fmla="*/ 0 h 1200"/>
                <a:gd name="T106" fmla="*/ 0 w 714"/>
                <a:gd name="T107" fmla="*/ 0 h 1200"/>
                <a:gd name="T108" fmla="*/ 0 w 714"/>
                <a:gd name="T109" fmla="*/ 0 h 1200"/>
                <a:gd name="T110" fmla="*/ 0 w 714"/>
                <a:gd name="T111" fmla="*/ 0 h 1200"/>
                <a:gd name="T112" fmla="*/ 0 w 714"/>
                <a:gd name="T113" fmla="*/ 0 h 1200"/>
                <a:gd name="T114" fmla="*/ 0 w 714"/>
                <a:gd name="T115" fmla="*/ 0 h 1200"/>
                <a:gd name="T116" fmla="*/ 0 w 714"/>
                <a:gd name="T117" fmla="*/ 0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Peru"/>
            <p:cNvSpPr>
              <a:spLocks/>
            </p:cNvSpPr>
            <p:nvPr/>
          </p:nvSpPr>
          <p:spPr bwMode="auto">
            <a:xfrm>
              <a:off x="2075628" y="3922503"/>
              <a:ext cx="403865" cy="589419"/>
            </a:xfrm>
            <a:custGeom>
              <a:avLst/>
              <a:gdLst>
                <a:gd name="T0" fmla="*/ 0 w 942"/>
                <a:gd name="T1" fmla="*/ 0 h 1488"/>
                <a:gd name="T2" fmla="*/ 0 w 942"/>
                <a:gd name="T3" fmla="*/ 0 h 1488"/>
                <a:gd name="T4" fmla="*/ 0 w 942"/>
                <a:gd name="T5" fmla="*/ 0 h 1488"/>
                <a:gd name="T6" fmla="*/ 0 w 942"/>
                <a:gd name="T7" fmla="*/ 0 h 1488"/>
                <a:gd name="T8" fmla="*/ 0 w 942"/>
                <a:gd name="T9" fmla="*/ 0 h 1488"/>
                <a:gd name="T10" fmla="*/ 0 w 942"/>
                <a:gd name="T11" fmla="*/ 0 h 1488"/>
                <a:gd name="T12" fmla="*/ 0 w 942"/>
                <a:gd name="T13" fmla="*/ 0 h 1488"/>
                <a:gd name="T14" fmla="*/ 0 w 942"/>
                <a:gd name="T15" fmla="*/ 0 h 1488"/>
                <a:gd name="T16" fmla="*/ 0 w 942"/>
                <a:gd name="T17" fmla="*/ 0 h 1488"/>
                <a:gd name="T18" fmla="*/ 0 w 942"/>
                <a:gd name="T19" fmla="*/ 0 h 1488"/>
                <a:gd name="T20" fmla="*/ 0 w 942"/>
                <a:gd name="T21" fmla="*/ 0 h 1488"/>
                <a:gd name="T22" fmla="*/ 0 w 942"/>
                <a:gd name="T23" fmla="*/ 0 h 1488"/>
                <a:gd name="T24" fmla="*/ 0 w 942"/>
                <a:gd name="T25" fmla="*/ 0 h 1488"/>
                <a:gd name="T26" fmla="*/ 0 w 942"/>
                <a:gd name="T27" fmla="*/ 0 h 1488"/>
                <a:gd name="T28" fmla="*/ 0 w 942"/>
                <a:gd name="T29" fmla="*/ 0 h 1488"/>
                <a:gd name="T30" fmla="*/ 0 w 942"/>
                <a:gd name="T31" fmla="*/ 0 h 1488"/>
                <a:gd name="T32" fmla="*/ 0 w 942"/>
                <a:gd name="T33" fmla="*/ 0 h 1488"/>
                <a:gd name="T34" fmla="*/ 0 w 942"/>
                <a:gd name="T35" fmla="*/ 0 h 1488"/>
                <a:gd name="T36" fmla="*/ 0 w 942"/>
                <a:gd name="T37" fmla="*/ 0 h 1488"/>
                <a:gd name="T38" fmla="*/ 0 w 942"/>
                <a:gd name="T39" fmla="*/ 0 h 1488"/>
                <a:gd name="T40" fmla="*/ 0 w 942"/>
                <a:gd name="T41" fmla="*/ 0 h 1488"/>
                <a:gd name="T42" fmla="*/ 0 w 942"/>
                <a:gd name="T43" fmla="*/ 0 h 1488"/>
                <a:gd name="T44" fmla="*/ 0 w 942"/>
                <a:gd name="T45" fmla="*/ 0 h 1488"/>
                <a:gd name="T46" fmla="*/ 0 w 942"/>
                <a:gd name="T47" fmla="*/ 0 h 1488"/>
                <a:gd name="T48" fmla="*/ 0 w 942"/>
                <a:gd name="T49" fmla="*/ 0 h 1488"/>
                <a:gd name="T50" fmla="*/ 0 w 942"/>
                <a:gd name="T51" fmla="*/ 0 h 1488"/>
                <a:gd name="T52" fmla="*/ 0 w 942"/>
                <a:gd name="T53" fmla="*/ 0 h 1488"/>
                <a:gd name="T54" fmla="*/ 0 w 942"/>
                <a:gd name="T55" fmla="*/ 0 h 1488"/>
                <a:gd name="T56" fmla="*/ 0 w 942"/>
                <a:gd name="T57" fmla="*/ 0 h 1488"/>
                <a:gd name="T58" fmla="*/ 0 w 942"/>
                <a:gd name="T59" fmla="*/ 0 h 1488"/>
                <a:gd name="T60" fmla="*/ 0 w 942"/>
                <a:gd name="T61" fmla="*/ 0 h 1488"/>
                <a:gd name="T62" fmla="*/ 0 w 942"/>
                <a:gd name="T63" fmla="*/ 0 h 1488"/>
                <a:gd name="T64" fmla="*/ 0 w 942"/>
                <a:gd name="T65" fmla="*/ 0 h 1488"/>
                <a:gd name="T66" fmla="*/ 0 w 942"/>
                <a:gd name="T67" fmla="*/ 0 h 1488"/>
                <a:gd name="T68" fmla="*/ 0 w 942"/>
                <a:gd name="T69" fmla="*/ 0 h 1488"/>
                <a:gd name="T70" fmla="*/ 0 w 942"/>
                <a:gd name="T71" fmla="*/ 0 h 1488"/>
                <a:gd name="T72" fmla="*/ 0 w 942"/>
                <a:gd name="T73" fmla="*/ 0 h 1488"/>
                <a:gd name="T74" fmla="*/ 0 w 942"/>
                <a:gd name="T75" fmla="*/ 0 h 1488"/>
                <a:gd name="T76" fmla="*/ 0 w 942"/>
                <a:gd name="T77" fmla="*/ 0 h 1488"/>
                <a:gd name="T78" fmla="*/ 0 w 942"/>
                <a:gd name="T79" fmla="*/ 0 h 1488"/>
                <a:gd name="T80" fmla="*/ 0 w 942"/>
                <a:gd name="T81" fmla="*/ 0 h 1488"/>
                <a:gd name="T82" fmla="*/ 0 w 942"/>
                <a:gd name="T83" fmla="*/ 0 h 1488"/>
                <a:gd name="T84" fmla="*/ 0 w 942"/>
                <a:gd name="T85" fmla="*/ 0 h 1488"/>
                <a:gd name="T86" fmla="*/ 0 w 942"/>
                <a:gd name="T87" fmla="*/ 0 h 1488"/>
                <a:gd name="T88" fmla="*/ 0 w 942"/>
                <a:gd name="T89" fmla="*/ 0 h 1488"/>
                <a:gd name="T90" fmla="*/ 0 w 942"/>
                <a:gd name="T91" fmla="*/ 0 h 1488"/>
                <a:gd name="T92" fmla="*/ 0 w 942"/>
                <a:gd name="T93" fmla="*/ 0 h 1488"/>
                <a:gd name="T94" fmla="*/ 0 w 942"/>
                <a:gd name="T95" fmla="*/ 0 h 1488"/>
                <a:gd name="T96" fmla="*/ 0 w 942"/>
                <a:gd name="T97" fmla="*/ 0 h 1488"/>
                <a:gd name="T98" fmla="*/ 0 w 942"/>
                <a:gd name="T99" fmla="*/ 0 h 1488"/>
                <a:gd name="T100" fmla="*/ 0 w 942"/>
                <a:gd name="T101" fmla="*/ 0 h 1488"/>
                <a:gd name="T102" fmla="*/ 0 w 942"/>
                <a:gd name="T103" fmla="*/ 0 h 1488"/>
                <a:gd name="T104" fmla="*/ 0 w 942"/>
                <a:gd name="T105" fmla="*/ 0 h 1488"/>
                <a:gd name="T106" fmla="*/ 0 w 942"/>
                <a:gd name="T107" fmla="*/ 0 h 1488"/>
                <a:gd name="T108" fmla="*/ 0 w 942"/>
                <a:gd name="T109" fmla="*/ 0 h 1488"/>
                <a:gd name="T110" fmla="*/ 0 w 942"/>
                <a:gd name="T111" fmla="*/ 0 h 1488"/>
                <a:gd name="T112" fmla="*/ 0 w 942"/>
                <a:gd name="T113" fmla="*/ 0 h 1488"/>
                <a:gd name="T114" fmla="*/ 0 w 942"/>
                <a:gd name="T115" fmla="*/ 0 h 1488"/>
                <a:gd name="T116" fmla="*/ 0 w 942"/>
                <a:gd name="T117" fmla="*/ 0 h 1488"/>
                <a:gd name="T118" fmla="*/ 0 w 942"/>
                <a:gd name="T119" fmla="*/ 0 h 1488"/>
                <a:gd name="T120" fmla="*/ 0 w 942"/>
                <a:gd name="T121" fmla="*/ 0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Paraguay"/>
            <p:cNvSpPr>
              <a:spLocks/>
            </p:cNvSpPr>
            <p:nvPr/>
          </p:nvSpPr>
          <p:spPr bwMode="auto">
            <a:xfrm>
              <a:off x="2692317" y="4538222"/>
              <a:ext cx="256396" cy="267637"/>
            </a:xfrm>
            <a:custGeom>
              <a:avLst/>
              <a:gdLst>
                <a:gd name="T0" fmla="*/ 0 w 600"/>
                <a:gd name="T1" fmla="*/ 0 h 678"/>
                <a:gd name="T2" fmla="*/ 0 w 600"/>
                <a:gd name="T3" fmla="*/ 0 h 678"/>
                <a:gd name="T4" fmla="*/ 0 w 600"/>
                <a:gd name="T5" fmla="*/ 0 h 678"/>
                <a:gd name="T6" fmla="*/ 0 w 600"/>
                <a:gd name="T7" fmla="*/ 0 h 678"/>
                <a:gd name="T8" fmla="*/ 0 w 600"/>
                <a:gd name="T9" fmla="*/ 0 h 678"/>
                <a:gd name="T10" fmla="*/ 0 w 600"/>
                <a:gd name="T11" fmla="*/ 0 h 678"/>
                <a:gd name="T12" fmla="*/ 0 w 600"/>
                <a:gd name="T13" fmla="*/ 0 h 678"/>
                <a:gd name="T14" fmla="*/ 0 w 600"/>
                <a:gd name="T15" fmla="*/ 0 h 678"/>
                <a:gd name="T16" fmla="*/ 0 w 600"/>
                <a:gd name="T17" fmla="*/ 0 h 678"/>
                <a:gd name="T18" fmla="*/ 0 w 600"/>
                <a:gd name="T19" fmla="*/ 0 h 678"/>
                <a:gd name="T20" fmla="*/ 0 w 600"/>
                <a:gd name="T21" fmla="*/ 0 h 678"/>
                <a:gd name="T22" fmla="*/ 0 w 600"/>
                <a:gd name="T23" fmla="*/ 0 h 678"/>
                <a:gd name="T24" fmla="*/ 0 w 600"/>
                <a:gd name="T25" fmla="*/ 0 h 678"/>
                <a:gd name="T26" fmla="*/ 0 w 600"/>
                <a:gd name="T27" fmla="*/ 0 h 678"/>
                <a:gd name="T28" fmla="*/ 0 w 600"/>
                <a:gd name="T29" fmla="*/ 0 h 678"/>
                <a:gd name="T30" fmla="*/ 0 w 600"/>
                <a:gd name="T31" fmla="*/ 0 h 678"/>
                <a:gd name="T32" fmla="*/ 0 w 600"/>
                <a:gd name="T33" fmla="*/ 0 h 678"/>
                <a:gd name="T34" fmla="*/ 0 w 600"/>
                <a:gd name="T35" fmla="*/ 0 h 678"/>
                <a:gd name="T36" fmla="*/ 0 w 600"/>
                <a:gd name="T37" fmla="*/ 0 h 678"/>
                <a:gd name="T38" fmla="*/ 0 w 600"/>
                <a:gd name="T39" fmla="*/ 0 h 678"/>
                <a:gd name="T40" fmla="*/ 0 w 600"/>
                <a:gd name="T41" fmla="*/ 0 h 678"/>
                <a:gd name="T42" fmla="*/ 0 w 600"/>
                <a:gd name="T43" fmla="*/ 0 h 678"/>
                <a:gd name="T44" fmla="*/ 0 w 600"/>
                <a:gd name="T45" fmla="*/ 0 h 678"/>
                <a:gd name="T46" fmla="*/ 0 w 600"/>
                <a:gd name="T47" fmla="*/ 0 h 678"/>
                <a:gd name="T48" fmla="*/ 0 w 600"/>
                <a:gd name="T49" fmla="*/ 0 h 678"/>
                <a:gd name="T50" fmla="*/ 0 w 600"/>
                <a:gd name="T51" fmla="*/ 0 h 678"/>
                <a:gd name="T52" fmla="*/ 0 w 600"/>
                <a:gd name="T53" fmla="*/ 0 h 678"/>
                <a:gd name="T54" fmla="*/ 0 w 600"/>
                <a:gd name="T55" fmla="*/ 0 h 678"/>
                <a:gd name="T56" fmla="*/ 0 w 600"/>
                <a:gd name="T57" fmla="*/ 0 h 678"/>
                <a:gd name="T58" fmla="*/ 0 w 600"/>
                <a:gd name="T59" fmla="*/ 0 h 678"/>
                <a:gd name="T60" fmla="*/ 0 w 600"/>
                <a:gd name="T61" fmla="*/ 0 h 678"/>
                <a:gd name="T62" fmla="*/ 0 w 600"/>
                <a:gd name="T63" fmla="*/ 0 h 678"/>
                <a:gd name="T64" fmla="*/ 0 w 600"/>
                <a:gd name="T65" fmla="*/ 0 h 678"/>
                <a:gd name="T66" fmla="*/ 0 w 600"/>
                <a:gd name="T67" fmla="*/ 0 h 678"/>
                <a:gd name="T68" fmla="*/ 0 w 600"/>
                <a:gd name="T69" fmla="*/ 0 h 678"/>
                <a:gd name="T70" fmla="*/ 0 w 600"/>
                <a:gd name="T71" fmla="*/ 0 h 678"/>
                <a:gd name="T72" fmla="*/ 0 w 600"/>
                <a:gd name="T73" fmla="*/ 0 h 678"/>
                <a:gd name="T74" fmla="*/ 0 w 600"/>
                <a:gd name="T75" fmla="*/ 0 h 678"/>
                <a:gd name="T76" fmla="*/ 0 w 600"/>
                <a:gd name="T77" fmla="*/ 0 h 678"/>
                <a:gd name="T78" fmla="*/ 0 w 600"/>
                <a:gd name="T79" fmla="*/ 0 h 678"/>
                <a:gd name="T80" fmla="*/ 0 w 600"/>
                <a:gd name="T81" fmla="*/ 0 h 678"/>
                <a:gd name="T82" fmla="*/ 0 w 600"/>
                <a:gd name="T83" fmla="*/ 0 h 678"/>
                <a:gd name="T84" fmla="*/ 0 w 600"/>
                <a:gd name="T85" fmla="*/ 0 h 678"/>
                <a:gd name="T86" fmla="*/ 0 w 600"/>
                <a:gd name="T87" fmla="*/ 0 h 678"/>
                <a:gd name="T88" fmla="*/ 0 w 600"/>
                <a:gd name="T89" fmla="*/ 0 h 678"/>
                <a:gd name="T90" fmla="*/ 0 w 600"/>
                <a:gd name="T91" fmla="*/ 0 h 678"/>
                <a:gd name="T92" fmla="*/ 0 w 600"/>
                <a:gd name="T93" fmla="*/ 0 h 678"/>
                <a:gd name="T94" fmla="*/ 0 w 600"/>
                <a:gd name="T95" fmla="*/ 0 h 678"/>
                <a:gd name="T96" fmla="*/ 0 w 600"/>
                <a:gd name="T97" fmla="*/ 0 h 678"/>
                <a:gd name="T98" fmla="*/ 0 w 600"/>
                <a:gd name="T99" fmla="*/ 0 h 678"/>
                <a:gd name="T100" fmla="*/ 0 w 600"/>
                <a:gd name="T101" fmla="*/ 0 h 678"/>
                <a:gd name="T102" fmla="*/ 0 w 600"/>
                <a:gd name="T103" fmla="*/ 0 h 678"/>
                <a:gd name="T104" fmla="*/ 0 w 600"/>
                <a:gd name="T105" fmla="*/ 0 h 678"/>
                <a:gd name="T106" fmla="*/ 0 w 600"/>
                <a:gd name="T107" fmla="*/ 0 h 678"/>
                <a:gd name="T108" fmla="*/ 0 w 600"/>
                <a:gd name="T109" fmla="*/ 0 h 678"/>
                <a:gd name="T110" fmla="*/ 0 w 600"/>
                <a:gd name="T111" fmla="*/ 0 h 678"/>
                <a:gd name="T112" fmla="*/ 0 w 600"/>
                <a:gd name="T113" fmla="*/ 0 h 678"/>
                <a:gd name="T114" fmla="*/ 0 w 600"/>
                <a:gd name="T115" fmla="*/ 0 h 678"/>
                <a:gd name="T116" fmla="*/ 0 w 600"/>
                <a:gd name="T117" fmla="*/ 0 h 678"/>
                <a:gd name="T118" fmla="*/ 0 w 600"/>
                <a:gd name="T119" fmla="*/ 0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Papua New Guinea"/>
            <p:cNvSpPr>
              <a:spLocks noEditPoints="1"/>
            </p:cNvSpPr>
            <p:nvPr/>
          </p:nvSpPr>
          <p:spPr bwMode="auto">
            <a:xfrm>
              <a:off x="8837434" y="3982837"/>
              <a:ext cx="465869" cy="287748"/>
            </a:xfrm>
            <a:custGeom>
              <a:avLst/>
              <a:gdLst>
                <a:gd name="T0" fmla="*/ 0 w 1086"/>
                <a:gd name="T1" fmla="*/ 0 h 726"/>
                <a:gd name="T2" fmla="*/ 0 w 1086"/>
                <a:gd name="T3" fmla="*/ 0 h 726"/>
                <a:gd name="T4" fmla="*/ 0 w 1086"/>
                <a:gd name="T5" fmla="*/ 0 h 726"/>
                <a:gd name="T6" fmla="*/ 0 w 1086"/>
                <a:gd name="T7" fmla="*/ 0 h 726"/>
                <a:gd name="T8" fmla="*/ 0 w 1086"/>
                <a:gd name="T9" fmla="*/ 0 h 726"/>
                <a:gd name="T10" fmla="*/ 0 w 1086"/>
                <a:gd name="T11" fmla="*/ 0 h 726"/>
                <a:gd name="T12" fmla="*/ 0 w 1086"/>
                <a:gd name="T13" fmla="*/ 0 h 726"/>
                <a:gd name="T14" fmla="*/ 0 w 1086"/>
                <a:gd name="T15" fmla="*/ 0 h 726"/>
                <a:gd name="T16" fmla="*/ 0 w 1086"/>
                <a:gd name="T17" fmla="*/ 0 h 726"/>
                <a:gd name="T18" fmla="*/ 0 w 1086"/>
                <a:gd name="T19" fmla="*/ 0 h 726"/>
                <a:gd name="T20" fmla="*/ 0 w 1086"/>
                <a:gd name="T21" fmla="*/ 0 h 726"/>
                <a:gd name="T22" fmla="*/ 0 w 1086"/>
                <a:gd name="T23" fmla="*/ 0 h 726"/>
                <a:gd name="T24" fmla="*/ 0 w 1086"/>
                <a:gd name="T25" fmla="*/ 0 h 726"/>
                <a:gd name="T26" fmla="*/ 0 w 1086"/>
                <a:gd name="T27" fmla="*/ 0 h 726"/>
                <a:gd name="T28" fmla="*/ 0 w 1086"/>
                <a:gd name="T29" fmla="*/ 0 h 726"/>
                <a:gd name="T30" fmla="*/ 0 w 1086"/>
                <a:gd name="T31" fmla="*/ 0 h 726"/>
                <a:gd name="T32" fmla="*/ 0 w 1086"/>
                <a:gd name="T33" fmla="*/ 0 h 726"/>
                <a:gd name="T34" fmla="*/ 0 w 1086"/>
                <a:gd name="T35" fmla="*/ 0 h 726"/>
                <a:gd name="T36" fmla="*/ 0 w 1086"/>
                <a:gd name="T37" fmla="*/ 0 h 726"/>
                <a:gd name="T38" fmla="*/ 0 w 1086"/>
                <a:gd name="T39" fmla="*/ 0 h 726"/>
                <a:gd name="T40" fmla="*/ 0 w 1086"/>
                <a:gd name="T41" fmla="*/ 0 h 726"/>
                <a:gd name="T42" fmla="*/ 0 w 1086"/>
                <a:gd name="T43" fmla="*/ 0 h 726"/>
                <a:gd name="T44" fmla="*/ 0 w 1086"/>
                <a:gd name="T45" fmla="*/ 0 h 726"/>
                <a:gd name="T46" fmla="*/ 0 w 1086"/>
                <a:gd name="T47" fmla="*/ 0 h 726"/>
                <a:gd name="T48" fmla="*/ 0 w 1086"/>
                <a:gd name="T49" fmla="*/ 0 h 726"/>
                <a:gd name="T50" fmla="*/ 0 w 1086"/>
                <a:gd name="T51" fmla="*/ 0 h 726"/>
                <a:gd name="T52" fmla="*/ 0 w 1086"/>
                <a:gd name="T53" fmla="*/ 0 h 726"/>
                <a:gd name="T54" fmla="*/ 0 w 1086"/>
                <a:gd name="T55" fmla="*/ 0 h 726"/>
                <a:gd name="T56" fmla="*/ 0 w 1086"/>
                <a:gd name="T57" fmla="*/ 0 h 726"/>
                <a:gd name="T58" fmla="*/ 0 w 1086"/>
                <a:gd name="T59" fmla="*/ 0 h 726"/>
                <a:gd name="T60" fmla="*/ 0 w 1086"/>
                <a:gd name="T61" fmla="*/ 0 h 726"/>
                <a:gd name="T62" fmla="*/ 0 w 1086"/>
                <a:gd name="T63" fmla="*/ 0 h 726"/>
                <a:gd name="T64" fmla="*/ 0 w 1086"/>
                <a:gd name="T65" fmla="*/ 0 h 726"/>
                <a:gd name="T66" fmla="*/ 0 w 1086"/>
                <a:gd name="T67" fmla="*/ 0 h 726"/>
                <a:gd name="T68" fmla="*/ 0 w 1086"/>
                <a:gd name="T69" fmla="*/ 0 h 726"/>
                <a:gd name="T70" fmla="*/ 0 w 1086"/>
                <a:gd name="T71" fmla="*/ 0 h 726"/>
                <a:gd name="T72" fmla="*/ 0 w 1086"/>
                <a:gd name="T73" fmla="*/ 0 h 726"/>
                <a:gd name="T74" fmla="*/ 0 w 1086"/>
                <a:gd name="T75" fmla="*/ 0 h 726"/>
                <a:gd name="T76" fmla="*/ 0 w 1086"/>
                <a:gd name="T77" fmla="*/ 0 h 726"/>
                <a:gd name="T78" fmla="*/ 0 w 1086"/>
                <a:gd name="T79" fmla="*/ 0 h 726"/>
                <a:gd name="T80" fmla="*/ 0 w 1086"/>
                <a:gd name="T81" fmla="*/ 0 h 726"/>
                <a:gd name="T82" fmla="*/ 0 w 1086"/>
                <a:gd name="T83" fmla="*/ 0 h 726"/>
                <a:gd name="T84" fmla="*/ 0 w 1086"/>
                <a:gd name="T85" fmla="*/ 0 h 726"/>
                <a:gd name="T86" fmla="*/ 0 w 1086"/>
                <a:gd name="T87" fmla="*/ 0 h 726"/>
                <a:gd name="T88" fmla="*/ 0 w 1086"/>
                <a:gd name="T89" fmla="*/ 0 h 726"/>
                <a:gd name="T90" fmla="*/ 0 w 1086"/>
                <a:gd name="T91" fmla="*/ 0 h 726"/>
                <a:gd name="T92" fmla="*/ 0 w 1086"/>
                <a:gd name="T93" fmla="*/ 0 h 726"/>
                <a:gd name="T94" fmla="*/ 0 w 1086"/>
                <a:gd name="T95" fmla="*/ 0 h 726"/>
                <a:gd name="T96" fmla="*/ 0 w 1086"/>
                <a:gd name="T97" fmla="*/ 0 h 726"/>
                <a:gd name="T98" fmla="*/ 0 w 1086"/>
                <a:gd name="T99" fmla="*/ 0 h 726"/>
                <a:gd name="T100" fmla="*/ 0 w 1086"/>
                <a:gd name="T101" fmla="*/ 0 h 726"/>
                <a:gd name="T102" fmla="*/ 0 w 1086"/>
                <a:gd name="T103" fmla="*/ 0 h 726"/>
                <a:gd name="T104" fmla="*/ 0 w 1086"/>
                <a:gd name="T105" fmla="*/ 0 h 726"/>
                <a:gd name="T106" fmla="*/ 0 w 1086"/>
                <a:gd name="T107" fmla="*/ 0 h 726"/>
                <a:gd name="T108" fmla="*/ 0 w 1086"/>
                <a:gd name="T109" fmla="*/ 0 h 726"/>
                <a:gd name="T110" fmla="*/ 0 w 1086"/>
                <a:gd name="T111" fmla="*/ 0 h 726"/>
                <a:gd name="T112" fmla="*/ 0 w 1086"/>
                <a:gd name="T113" fmla="*/ 0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Panama"/>
            <p:cNvSpPr>
              <a:spLocks/>
            </p:cNvSpPr>
            <p:nvPr/>
          </p:nvSpPr>
          <p:spPr bwMode="auto">
            <a:xfrm>
              <a:off x="2032056" y="3617737"/>
              <a:ext cx="174282" cy="77352"/>
            </a:xfrm>
            <a:custGeom>
              <a:avLst/>
              <a:gdLst>
                <a:gd name="T0" fmla="*/ 0 w 408"/>
                <a:gd name="T1" fmla="*/ 0 h 198"/>
                <a:gd name="T2" fmla="*/ 0 w 408"/>
                <a:gd name="T3" fmla="*/ 0 h 198"/>
                <a:gd name="T4" fmla="*/ 0 w 408"/>
                <a:gd name="T5" fmla="*/ 0 h 198"/>
                <a:gd name="T6" fmla="*/ 0 w 408"/>
                <a:gd name="T7" fmla="*/ 0 h 198"/>
                <a:gd name="T8" fmla="*/ 0 w 408"/>
                <a:gd name="T9" fmla="*/ 0 h 198"/>
                <a:gd name="T10" fmla="*/ 0 w 408"/>
                <a:gd name="T11" fmla="*/ 0 h 198"/>
                <a:gd name="T12" fmla="*/ 0 w 408"/>
                <a:gd name="T13" fmla="*/ 0 h 198"/>
                <a:gd name="T14" fmla="*/ 0 w 408"/>
                <a:gd name="T15" fmla="*/ 0 h 198"/>
                <a:gd name="T16" fmla="*/ 0 w 408"/>
                <a:gd name="T17" fmla="*/ 0 h 198"/>
                <a:gd name="T18" fmla="*/ 0 w 408"/>
                <a:gd name="T19" fmla="*/ 0 h 198"/>
                <a:gd name="T20" fmla="*/ 0 w 408"/>
                <a:gd name="T21" fmla="*/ 0 h 198"/>
                <a:gd name="T22" fmla="*/ 0 w 408"/>
                <a:gd name="T23" fmla="*/ 0 h 198"/>
                <a:gd name="T24" fmla="*/ 0 w 408"/>
                <a:gd name="T25" fmla="*/ 0 h 198"/>
                <a:gd name="T26" fmla="*/ 0 w 408"/>
                <a:gd name="T27" fmla="*/ 0 h 198"/>
                <a:gd name="T28" fmla="*/ 0 w 408"/>
                <a:gd name="T29" fmla="*/ 0 h 198"/>
                <a:gd name="T30" fmla="*/ 0 w 408"/>
                <a:gd name="T31" fmla="*/ 0 h 198"/>
                <a:gd name="T32" fmla="*/ 0 w 408"/>
                <a:gd name="T33" fmla="*/ 0 h 198"/>
                <a:gd name="T34" fmla="*/ 0 w 408"/>
                <a:gd name="T35" fmla="*/ 0 h 198"/>
                <a:gd name="T36" fmla="*/ 0 w 408"/>
                <a:gd name="T37" fmla="*/ 0 h 198"/>
                <a:gd name="T38" fmla="*/ 0 w 408"/>
                <a:gd name="T39" fmla="*/ 0 h 198"/>
                <a:gd name="T40" fmla="*/ 0 w 408"/>
                <a:gd name="T41" fmla="*/ 0 h 198"/>
                <a:gd name="T42" fmla="*/ 0 w 408"/>
                <a:gd name="T43" fmla="*/ 0 h 198"/>
                <a:gd name="T44" fmla="*/ 0 w 408"/>
                <a:gd name="T45" fmla="*/ 0 h 198"/>
                <a:gd name="T46" fmla="*/ 0 w 408"/>
                <a:gd name="T47" fmla="*/ 0 h 198"/>
                <a:gd name="T48" fmla="*/ 0 w 408"/>
                <a:gd name="T49" fmla="*/ 0 h 198"/>
                <a:gd name="T50" fmla="*/ 0 w 408"/>
                <a:gd name="T51" fmla="*/ 0 h 198"/>
                <a:gd name="T52" fmla="*/ 0 w 408"/>
                <a:gd name="T53" fmla="*/ 0 h 198"/>
                <a:gd name="T54" fmla="*/ 0 w 408"/>
                <a:gd name="T55" fmla="*/ 0 h 198"/>
                <a:gd name="T56" fmla="*/ 0 w 408"/>
                <a:gd name="T57" fmla="*/ 0 h 198"/>
                <a:gd name="T58" fmla="*/ 0 w 408"/>
                <a:gd name="T59" fmla="*/ 0 h 198"/>
                <a:gd name="T60" fmla="*/ 0 w 408"/>
                <a:gd name="T61" fmla="*/ 0 h 198"/>
                <a:gd name="T62" fmla="*/ 0 w 408"/>
                <a:gd name="T63" fmla="*/ 0 h 198"/>
                <a:gd name="T64" fmla="*/ 0 w 408"/>
                <a:gd name="T65" fmla="*/ 0 h 198"/>
                <a:gd name="T66" fmla="*/ 0 w 408"/>
                <a:gd name="T67" fmla="*/ 0 h 198"/>
                <a:gd name="T68" fmla="*/ 0 w 408"/>
                <a:gd name="T69" fmla="*/ 0 h 198"/>
                <a:gd name="T70" fmla="*/ 0 w 408"/>
                <a:gd name="T71" fmla="*/ 0 h 198"/>
                <a:gd name="T72" fmla="*/ 0 w 408"/>
                <a:gd name="T73" fmla="*/ 0 h 198"/>
                <a:gd name="T74" fmla="*/ 0 w 408"/>
                <a:gd name="T75" fmla="*/ 0 h 198"/>
                <a:gd name="T76" fmla="*/ 0 w 408"/>
                <a:gd name="T77" fmla="*/ 0 h 198"/>
                <a:gd name="T78" fmla="*/ 0 w 408"/>
                <a:gd name="T79" fmla="*/ 0 h 198"/>
                <a:gd name="T80" fmla="*/ 0 w 408"/>
                <a:gd name="T81" fmla="*/ 0 h 198"/>
                <a:gd name="T82" fmla="*/ 0 w 408"/>
                <a:gd name="T83" fmla="*/ 0 h 198"/>
                <a:gd name="T84" fmla="*/ 0 w 408"/>
                <a:gd name="T85" fmla="*/ 0 h 198"/>
                <a:gd name="T86" fmla="*/ 0 w 408"/>
                <a:gd name="T87" fmla="*/ 0 h 198"/>
                <a:gd name="T88" fmla="*/ 0 w 408"/>
                <a:gd name="T89" fmla="*/ 0 h 198"/>
                <a:gd name="T90" fmla="*/ 0 w 408"/>
                <a:gd name="T91" fmla="*/ 0 h 198"/>
                <a:gd name="T92" fmla="*/ 0 w 408"/>
                <a:gd name="T93" fmla="*/ 0 h 198"/>
                <a:gd name="T94" fmla="*/ 0 w 408"/>
                <a:gd name="T95" fmla="*/ 0 h 198"/>
                <a:gd name="T96" fmla="*/ 0 w 408"/>
                <a:gd name="T97" fmla="*/ 0 h 198"/>
                <a:gd name="T98" fmla="*/ 0 w 408"/>
                <a:gd name="T99" fmla="*/ 0 h 198"/>
                <a:gd name="T100" fmla="*/ 0 w 408"/>
                <a:gd name="T101" fmla="*/ 0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Pakistan"/>
            <p:cNvSpPr>
              <a:spLocks/>
            </p:cNvSpPr>
            <p:nvPr/>
          </p:nvSpPr>
          <p:spPr bwMode="auto">
            <a:xfrm>
              <a:off x="6353915" y="2743665"/>
              <a:ext cx="450787" cy="417699"/>
            </a:xfrm>
            <a:custGeom>
              <a:avLst/>
              <a:gdLst>
                <a:gd name="T0" fmla="*/ 0 w 1050"/>
                <a:gd name="T1" fmla="*/ 0 h 1056"/>
                <a:gd name="T2" fmla="*/ 0 w 1050"/>
                <a:gd name="T3" fmla="*/ 0 h 1056"/>
                <a:gd name="T4" fmla="*/ 0 w 1050"/>
                <a:gd name="T5" fmla="*/ 0 h 1056"/>
                <a:gd name="T6" fmla="*/ 0 w 1050"/>
                <a:gd name="T7" fmla="*/ 0 h 1056"/>
                <a:gd name="T8" fmla="*/ 0 w 1050"/>
                <a:gd name="T9" fmla="*/ 0 h 1056"/>
                <a:gd name="T10" fmla="*/ 0 w 1050"/>
                <a:gd name="T11" fmla="*/ 0 h 1056"/>
                <a:gd name="T12" fmla="*/ 0 w 1050"/>
                <a:gd name="T13" fmla="*/ 0 h 1056"/>
                <a:gd name="T14" fmla="*/ 0 w 1050"/>
                <a:gd name="T15" fmla="*/ 0 h 1056"/>
                <a:gd name="T16" fmla="*/ 0 w 1050"/>
                <a:gd name="T17" fmla="*/ 0 h 1056"/>
                <a:gd name="T18" fmla="*/ 0 w 1050"/>
                <a:gd name="T19" fmla="*/ 0 h 1056"/>
                <a:gd name="T20" fmla="*/ 0 w 1050"/>
                <a:gd name="T21" fmla="*/ 0 h 1056"/>
                <a:gd name="T22" fmla="*/ 0 w 1050"/>
                <a:gd name="T23" fmla="*/ 0 h 1056"/>
                <a:gd name="T24" fmla="*/ 0 w 1050"/>
                <a:gd name="T25" fmla="*/ 0 h 1056"/>
                <a:gd name="T26" fmla="*/ 0 w 1050"/>
                <a:gd name="T27" fmla="*/ 0 h 1056"/>
                <a:gd name="T28" fmla="*/ 0 w 1050"/>
                <a:gd name="T29" fmla="*/ 0 h 1056"/>
                <a:gd name="T30" fmla="*/ 0 w 1050"/>
                <a:gd name="T31" fmla="*/ 0 h 1056"/>
                <a:gd name="T32" fmla="*/ 0 w 1050"/>
                <a:gd name="T33" fmla="*/ 0 h 1056"/>
                <a:gd name="T34" fmla="*/ 0 w 1050"/>
                <a:gd name="T35" fmla="*/ 0 h 1056"/>
                <a:gd name="T36" fmla="*/ 0 w 1050"/>
                <a:gd name="T37" fmla="*/ 0 h 1056"/>
                <a:gd name="T38" fmla="*/ 0 w 1050"/>
                <a:gd name="T39" fmla="*/ 0 h 1056"/>
                <a:gd name="T40" fmla="*/ 0 w 1050"/>
                <a:gd name="T41" fmla="*/ 0 h 1056"/>
                <a:gd name="T42" fmla="*/ 0 w 1050"/>
                <a:gd name="T43" fmla="*/ 0 h 1056"/>
                <a:gd name="T44" fmla="*/ 0 w 1050"/>
                <a:gd name="T45" fmla="*/ 0 h 1056"/>
                <a:gd name="T46" fmla="*/ 0 w 1050"/>
                <a:gd name="T47" fmla="*/ 0 h 1056"/>
                <a:gd name="T48" fmla="*/ 0 w 1050"/>
                <a:gd name="T49" fmla="*/ 0 h 1056"/>
                <a:gd name="T50" fmla="*/ 0 w 1050"/>
                <a:gd name="T51" fmla="*/ 0 h 1056"/>
                <a:gd name="T52" fmla="*/ 0 w 1050"/>
                <a:gd name="T53" fmla="*/ 0 h 1056"/>
                <a:gd name="T54" fmla="*/ 0 w 1050"/>
                <a:gd name="T55" fmla="*/ 0 h 1056"/>
                <a:gd name="T56" fmla="*/ 0 w 1050"/>
                <a:gd name="T57" fmla="*/ 0 h 1056"/>
                <a:gd name="T58" fmla="*/ 0 w 1050"/>
                <a:gd name="T59" fmla="*/ 0 h 1056"/>
                <a:gd name="T60" fmla="*/ 0 w 1050"/>
                <a:gd name="T61" fmla="*/ 0 h 1056"/>
                <a:gd name="T62" fmla="*/ 0 w 1050"/>
                <a:gd name="T63" fmla="*/ 0 h 1056"/>
                <a:gd name="T64" fmla="*/ 0 w 1050"/>
                <a:gd name="T65" fmla="*/ 0 h 1056"/>
                <a:gd name="T66" fmla="*/ 0 w 1050"/>
                <a:gd name="T67" fmla="*/ 0 h 1056"/>
                <a:gd name="T68" fmla="*/ 0 w 1050"/>
                <a:gd name="T69" fmla="*/ 0 h 1056"/>
                <a:gd name="T70" fmla="*/ 0 w 1050"/>
                <a:gd name="T71" fmla="*/ 0 h 1056"/>
                <a:gd name="T72" fmla="*/ 0 w 1050"/>
                <a:gd name="T73" fmla="*/ 0 h 1056"/>
                <a:gd name="T74" fmla="*/ 0 w 1050"/>
                <a:gd name="T75" fmla="*/ 0 h 1056"/>
                <a:gd name="T76" fmla="*/ 0 w 1050"/>
                <a:gd name="T77" fmla="*/ 0 h 1056"/>
                <a:gd name="T78" fmla="*/ 0 w 1050"/>
                <a:gd name="T79" fmla="*/ 0 h 1056"/>
                <a:gd name="T80" fmla="*/ 0 w 1050"/>
                <a:gd name="T81" fmla="*/ 0 h 1056"/>
                <a:gd name="T82" fmla="*/ 0 w 1050"/>
                <a:gd name="T83" fmla="*/ 0 h 1056"/>
                <a:gd name="T84" fmla="*/ 0 w 1050"/>
                <a:gd name="T85" fmla="*/ 0 h 1056"/>
                <a:gd name="T86" fmla="*/ 0 w 1050"/>
                <a:gd name="T87" fmla="*/ 0 h 1056"/>
                <a:gd name="T88" fmla="*/ 0 w 1050"/>
                <a:gd name="T89" fmla="*/ 0 h 1056"/>
                <a:gd name="T90" fmla="*/ 0 w 1050"/>
                <a:gd name="T91" fmla="*/ 0 h 1056"/>
                <a:gd name="T92" fmla="*/ 0 w 1050"/>
                <a:gd name="T93" fmla="*/ 0 h 1056"/>
                <a:gd name="T94" fmla="*/ 0 w 1050"/>
                <a:gd name="T95" fmla="*/ 0 h 1056"/>
                <a:gd name="T96" fmla="*/ 0 w 1050"/>
                <a:gd name="T97" fmla="*/ 0 h 1056"/>
                <a:gd name="T98" fmla="*/ 0 w 1050"/>
                <a:gd name="T99" fmla="*/ 0 h 1056"/>
                <a:gd name="T100" fmla="*/ 0 w 1050"/>
                <a:gd name="T101" fmla="*/ 0 h 1056"/>
                <a:gd name="T102" fmla="*/ 0 w 1050"/>
                <a:gd name="T103" fmla="*/ 0 h 1056"/>
                <a:gd name="T104" fmla="*/ 0 w 1050"/>
                <a:gd name="T105" fmla="*/ 0 h 1056"/>
                <a:gd name="T106" fmla="*/ 0 w 1050"/>
                <a:gd name="T107" fmla="*/ 0 h 1056"/>
                <a:gd name="T108" fmla="*/ 0 w 1050"/>
                <a:gd name="T109" fmla="*/ 0 h 1056"/>
                <a:gd name="T110" fmla="*/ 0 w 1050"/>
                <a:gd name="T111" fmla="*/ 0 h 1056"/>
                <a:gd name="T112" fmla="*/ 0 w 1050"/>
                <a:gd name="T113" fmla="*/ 0 h 1056"/>
                <a:gd name="T114" fmla="*/ 0 w 1050"/>
                <a:gd name="T115" fmla="*/ 0 h 1056"/>
                <a:gd name="T116" fmla="*/ 0 w 1050"/>
                <a:gd name="T117" fmla="*/ 0 h 1056"/>
                <a:gd name="T118" fmla="*/ 0 w 1050"/>
                <a:gd name="T119" fmla="*/ 0 h 1056"/>
                <a:gd name="T120" fmla="*/ 0 w 1050"/>
                <a:gd name="T121" fmla="*/ 0 h 1056"/>
                <a:gd name="T122" fmla="*/ 0 w 1050"/>
                <a:gd name="T123" fmla="*/ 0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Parcel Islands"/>
            <p:cNvSpPr>
              <a:spLocks noEditPoints="1"/>
            </p:cNvSpPr>
            <p:nvPr/>
          </p:nvSpPr>
          <p:spPr bwMode="auto">
            <a:xfrm>
              <a:off x="7912398" y="3373307"/>
              <a:ext cx="40219" cy="24753"/>
            </a:xfrm>
            <a:custGeom>
              <a:avLst/>
              <a:gdLst>
                <a:gd name="T0" fmla="*/ 0 w 96"/>
                <a:gd name="T1" fmla="*/ 0 h 66"/>
                <a:gd name="T2" fmla="*/ 0 w 96"/>
                <a:gd name="T3" fmla="*/ 0 h 66"/>
                <a:gd name="T4" fmla="*/ 0 w 96"/>
                <a:gd name="T5" fmla="*/ 0 h 66"/>
                <a:gd name="T6" fmla="*/ 0 w 96"/>
                <a:gd name="T7" fmla="*/ 0 h 66"/>
                <a:gd name="T8" fmla="*/ 0 w 96"/>
                <a:gd name="T9" fmla="*/ 0 h 66"/>
                <a:gd name="T10" fmla="*/ 0 w 96"/>
                <a:gd name="T11" fmla="*/ 0 h 66"/>
                <a:gd name="T12" fmla="*/ 0 w 96"/>
                <a:gd name="T13" fmla="*/ 0 h 66"/>
                <a:gd name="T14" fmla="*/ 0 w 96"/>
                <a:gd name="T15" fmla="*/ 0 h 66"/>
                <a:gd name="T16" fmla="*/ 0 w 96"/>
                <a:gd name="T17" fmla="*/ 0 h 66"/>
                <a:gd name="T18" fmla="*/ 0 w 96"/>
                <a:gd name="T19" fmla="*/ 0 h 66"/>
                <a:gd name="T20" fmla="*/ 0 w 96"/>
                <a:gd name="T21" fmla="*/ 0 h 66"/>
                <a:gd name="T22" fmla="*/ 0 w 96"/>
                <a:gd name="T23" fmla="*/ 0 h 66"/>
                <a:gd name="T24" fmla="*/ 0 w 96"/>
                <a:gd name="T25" fmla="*/ 0 h 66"/>
                <a:gd name="T26" fmla="*/ 0 w 96"/>
                <a:gd name="T27" fmla="*/ 0 h 66"/>
                <a:gd name="T28" fmla="*/ 0 w 96"/>
                <a:gd name="T29" fmla="*/ 0 h 66"/>
                <a:gd name="T30" fmla="*/ 0 w 96"/>
                <a:gd name="T31" fmla="*/ 0 h 66"/>
                <a:gd name="T32" fmla="*/ 0 w 96"/>
                <a:gd name="T33" fmla="*/ 0 h 66"/>
                <a:gd name="T34" fmla="*/ 0 w 96"/>
                <a:gd name="T35" fmla="*/ 0 h 66"/>
                <a:gd name="T36" fmla="*/ 0 w 96"/>
                <a:gd name="T37" fmla="*/ 0 h 66"/>
                <a:gd name="T38" fmla="*/ 0 w 96"/>
                <a:gd name="T39" fmla="*/ 0 h 66"/>
                <a:gd name="T40" fmla="*/ 0 w 96"/>
                <a:gd name="T41" fmla="*/ 0 h 66"/>
                <a:gd name="T42" fmla="*/ 0 w 96"/>
                <a:gd name="T43" fmla="*/ 0 h 66"/>
                <a:gd name="T44" fmla="*/ 0 w 96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Norway"/>
            <p:cNvSpPr>
              <a:spLocks noEditPoints="1"/>
            </p:cNvSpPr>
            <p:nvPr/>
          </p:nvSpPr>
          <p:spPr bwMode="auto">
            <a:xfrm>
              <a:off x="4741806" y="1499851"/>
              <a:ext cx="583174" cy="592513"/>
            </a:xfrm>
            <a:custGeom>
              <a:avLst/>
              <a:gdLst>
                <a:gd name="T0" fmla="*/ 0 w 1362"/>
                <a:gd name="T1" fmla="*/ 0 h 1500"/>
                <a:gd name="T2" fmla="*/ 0 w 1362"/>
                <a:gd name="T3" fmla="*/ 0 h 1500"/>
                <a:gd name="T4" fmla="*/ 0 w 1362"/>
                <a:gd name="T5" fmla="*/ 0 h 1500"/>
                <a:gd name="T6" fmla="*/ 0 w 1362"/>
                <a:gd name="T7" fmla="*/ 0 h 1500"/>
                <a:gd name="T8" fmla="*/ 0 w 1362"/>
                <a:gd name="T9" fmla="*/ 0 h 1500"/>
                <a:gd name="T10" fmla="*/ 0 w 1362"/>
                <a:gd name="T11" fmla="*/ 0 h 1500"/>
                <a:gd name="T12" fmla="*/ 0 w 1362"/>
                <a:gd name="T13" fmla="*/ 0 h 1500"/>
                <a:gd name="T14" fmla="*/ 0 w 1362"/>
                <a:gd name="T15" fmla="*/ 0 h 1500"/>
                <a:gd name="T16" fmla="*/ 0 w 1362"/>
                <a:gd name="T17" fmla="*/ 0 h 1500"/>
                <a:gd name="T18" fmla="*/ 0 w 1362"/>
                <a:gd name="T19" fmla="*/ 0 h 1500"/>
                <a:gd name="T20" fmla="*/ 0 w 1362"/>
                <a:gd name="T21" fmla="*/ 0 h 1500"/>
                <a:gd name="T22" fmla="*/ 0 w 1362"/>
                <a:gd name="T23" fmla="*/ 0 h 1500"/>
                <a:gd name="T24" fmla="*/ 0 w 1362"/>
                <a:gd name="T25" fmla="*/ 0 h 1500"/>
                <a:gd name="T26" fmla="*/ 0 w 1362"/>
                <a:gd name="T27" fmla="*/ 0 h 1500"/>
                <a:gd name="T28" fmla="*/ 0 w 1362"/>
                <a:gd name="T29" fmla="*/ 0 h 1500"/>
                <a:gd name="T30" fmla="*/ 0 w 1362"/>
                <a:gd name="T31" fmla="*/ 0 h 1500"/>
                <a:gd name="T32" fmla="*/ 0 w 1362"/>
                <a:gd name="T33" fmla="*/ 0 h 1500"/>
                <a:gd name="T34" fmla="*/ 0 w 1362"/>
                <a:gd name="T35" fmla="*/ 0 h 1500"/>
                <a:gd name="T36" fmla="*/ 0 w 1362"/>
                <a:gd name="T37" fmla="*/ 0 h 1500"/>
                <a:gd name="T38" fmla="*/ 0 w 1362"/>
                <a:gd name="T39" fmla="*/ 0 h 1500"/>
                <a:gd name="T40" fmla="*/ 0 w 1362"/>
                <a:gd name="T41" fmla="*/ 0 h 1500"/>
                <a:gd name="T42" fmla="*/ 0 w 1362"/>
                <a:gd name="T43" fmla="*/ 0 h 1500"/>
                <a:gd name="T44" fmla="*/ 0 w 1362"/>
                <a:gd name="T45" fmla="*/ 0 h 1500"/>
                <a:gd name="T46" fmla="*/ 0 w 1362"/>
                <a:gd name="T47" fmla="*/ 0 h 1500"/>
                <a:gd name="T48" fmla="*/ 0 w 1362"/>
                <a:gd name="T49" fmla="*/ 0 h 1500"/>
                <a:gd name="T50" fmla="*/ 0 w 1362"/>
                <a:gd name="T51" fmla="*/ 0 h 1500"/>
                <a:gd name="T52" fmla="*/ 0 w 1362"/>
                <a:gd name="T53" fmla="*/ 0 h 1500"/>
                <a:gd name="T54" fmla="*/ 0 w 1362"/>
                <a:gd name="T55" fmla="*/ 0 h 1500"/>
                <a:gd name="T56" fmla="*/ 0 w 1362"/>
                <a:gd name="T57" fmla="*/ 0 h 1500"/>
                <a:gd name="T58" fmla="*/ 0 w 1362"/>
                <a:gd name="T59" fmla="*/ 0 h 1500"/>
                <a:gd name="T60" fmla="*/ 0 w 1362"/>
                <a:gd name="T61" fmla="*/ 0 h 1500"/>
                <a:gd name="T62" fmla="*/ 0 w 1362"/>
                <a:gd name="T63" fmla="*/ 0 h 1500"/>
                <a:gd name="T64" fmla="*/ 0 w 1362"/>
                <a:gd name="T65" fmla="*/ 0 h 1500"/>
                <a:gd name="T66" fmla="*/ 0 w 1362"/>
                <a:gd name="T67" fmla="*/ 0 h 1500"/>
                <a:gd name="T68" fmla="*/ 0 w 1362"/>
                <a:gd name="T69" fmla="*/ 0 h 1500"/>
                <a:gd name="T70" fmla="*/ 0 w 1362"/>
                <a:gd name="T71" fmla="*/ 0 h 1500"/>
                <a:gd name="T72" fmla="*/ 0 w 1362"/>
                <a:gd name="T73" fmla="*/ 0 h 1500"/>
                <a:gd name="T74" fmla="*/ 0 w 1362"/>
                <a:gd name="T75" fmla="*/ 0 h 1500"/>
                <a:gd name="T76" fmla="*/ 0 w 1362"/>
                <a:gd name="T77" fmla="*/ 0 h 1500"/>
                <a:gd name="T78" fmla="*/ 0 w 1362"/>
                <a:gd name="T79" fmla="*/ 0 h 1500"/>
                <a:gd name="T80" fmla="*/ 0 w 1362"/>
                <a:gd name="T81" fmla="*/ 0 h 1500"/>
                <a:gd name="T82" fmla="*/ 0 w 1362"/>
                <a:gd name="T83" fmla="*/ 0 h 1500"/>
                <a:gd name="T84" fmla="*/ 0 w 1362"/>
                <a:gd name="T85" fmla="*/ 0 h 1500"/>
                <a:gd name="T86" fmla="*/ 0 w 1362"/>
                <a:gd name="T87" fmla="*/ 0 h 1500"/>
                <a:gd name="T88" fmla="*/ 0 w 1362"/>
                <a:gd name="T89" fmla="*/ 0 h 1500"/>
                <a:gd name="T90" fmla="*/ 0 w 1362"/>
                <a:gd name="T91" fmla="*/ 0 h 1500"/>
                <a:gd name="T92" fmla="*/ 0 w 1362"/>
                <a:gd name="T93" fmla="*/ 0 h 1500"/>
                <a:gd name="T94" fmla="*/ 0 w 1362"/>
                <a:gd name="T95" fmla="*/ 0 h 1500"/>
                <a:gd name="T96" fmla="*/ 0 w 1362"/>
                <a:gd name="T97" fmla="*/ 0 h 1500"/>
                <a:gd name="T98" fmla="*/ 0 w 1362"/>
                <a:gd name="T99" fmla="*/ 0 h 1500"/>
                <a:gd name="T100" fmla="*/ 0 w 1362"/>
                <a:gd name="T101" fmla="*/ 0 h 1500"/>
                <a:gd name="T102" fmla="*/ 0 w 1362"/>
                <a:gd name="T103" fmla="*/ 0 h 1500"/>
                <a:gd name="T104" fmla="*/ 0 w 1362"/>
                <a:gd name="T105" fmla="*/ 0 h 1500"/>
                <a:gd name="T106" fmla="*/ 0 w 1362"/>
                <a:gd name="T107" fmla="*/ 0 h 1500"/>
                <a:gd name="T108" fmla="*/ 0 w 1362"/>
                <a:gd name="T109" fmla="*/ 0 h 1500"/>
                <a:gd name="T110" fmla="*/ 0 w 1362"/>
                <a:gd name="T111" fmla="*/ 0 h 1500"/>
                <a:gd name="T112" fmla="*/ 0 w 1362"/>
                <a:gd name="T113" fmla="*/ 0 h 1500"/>
                <a:gd name="T114" fmla="*/ 0 w 1362"/>
                <a:gd name="T115" fmla="*/ 0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Nigeria"/>
            <p:cNvSpPr>
              <a:spLocks/>
            </p:cNvSpPr>
            <p:nvPr/>
          </p:nvSpPr>
          <p:spPr bwMode="auto">
            <a:xfrm>
              <a:off x="4639584" y="3481599"/>
              <a:ext cx="358619" cy="304765"/>
            </a:xfrm>
            <a:custGeom>
              <a:avLst/>
              <a:gdLst>
                <a:gd name="T0" fmla="*/ 0 w 840"/>
                <a:gd name="T1" fmla="*/ 0 h 768"/>
                <a:gd name="T2" fmla="*/ 0 w 840"/>
                <a:gd name="T3" fmla="*/ 0 h 768"/>
                <a:gd name="T4" fmla="*/ 0 w 840"/>
                <a:gd name="T5" fmla="*/ 0 h 768"/>
                <a:gd name="T6" fmla="*/ 0 w 840"/>
                <a:gd name="T7" fmla="*/ 0 h 768"/>
                <a:gd name="T8" fmla="*/ 0 w 840"/>
                <a:gd name="T9" fmla="*/ 0 h 768"/>
                <a:gd name="T10" fmla="*/ 0 w 840"/>
                <a:gd name="T11" fmla="*/ 0 h 768"/>
                <a:gd name="T12" fmla="*/ 0 w 840"/>
                <a:gd name="T13" fmla="*/ 0 h 768"/>
                <a:gd name="T14" fmla="*/ 0 w 840"/>
                <a:gd name="T15" fmla="*/ 0 h 768"/>
                <a:gd name="T16" fmla="*/ 0 w 840"/>
                <a:gd name="T17" fmla="*/ 0 h 768"/>
                <a:gd name="T18" fmla="*/ 0 w 840"/>
                <a:gd name="T19" fmla="*/ 0 h 768"/>
                <a:gd name="T20" fmla="*/ 0 w 840"/>
                <a:gd name="T21" fmla="*/ 0 h 768"/>
                <a:gd name="T22" fmla="*/ 0 w 840"/>
                <a:gd name="T23" fmla="*/ 0 h 768"/>
                <a:gd name="T24" fmla="*/ 0 w 840"/>
                <a:gd name="T25" fmla="*/ 0 h 768"/>
                <a:gd name="T26" fmla="*/ 0 w 840"/>
                <a:gd name="T27" fmla="*/ 0 h 768"/>
                <a:gd name="T28" fmla="*/ 0 w 840"/>
                <a:gd name="T29" fmla="*/ 0 h 768"/>
                <a:gd name="T30" fmla="*/ 0 w 840"/>
                <a:gd name="T31" fmla="*/ 0 h 768"/>
                <a:gd name="T32" fmla="*/ 0 w 840"/>
                <a:gd name="T33" fmla="*/ 0 h 768"/>
                <a:gd name="T34" fmla="*/ 0 w 840"/>
                <a:gd name="T35" fmla="*/ 0 h 768"/>
                <a:gd name="T36" fmla="*/ 0 w 840"/>
                <a:gd name="T37" fmla="*/ 0 h 768"/>
                <a:gd name="T38" fmla="*/ 0 w 840"/>
                <a:gd name="T39" fmla="*/ 0 h 768"/>
                <a:gd name="T40" fmla="*/ 0 w 840"/>
                <a:gd name="T41" fmla="*/ 0 h 768"/>
                <a:gd name="T42" fmla="*/ 0 w 840"/>
                <a:gd name="T43" fmla="*/ 0 h 768"/>
                <a:gd name="T44" fmla="*/ 0 w 840"/>
                <a:gd name="T45" fmla="*/ 0 h 768"/>
                <a:gd name="T46" fmla="*/ 0 w 840"/>
                <a:gd name="T47" fmla="*/ 0 h 768"/>
                <a:gd name="T48" fmla="*/ 0 w 840"/>
                <a:gd name="T49" fmla="*/ 0 h 768"/>
                <a:gd name="T50" fmla="*/ 0 w 840"/>
                <a:gd name="T51" fmla="*/ 0 h 768"/>
                <a:gd name="T52" fmla="*/ 0 w 840"/>
                <a:gd name="T53" fmla="*/ 0 h 768"/>
                <a:gd name="T54" fmla="*/ 0 w 840"/>
                <a:gd name="T55" fmla="*/ 0 h 768"/>
                <a:gd name="T56" fmla="*/ 0 w 840"/>
                <a:gd name="T57" fmla="*/ 0 h 768"/>
                <a:gd name="T58" fmla="*/ 0 w 840"/>
                <a:gd name="T59" fmla="*/ 0 h 768"/>
                <a:gd name="T60" fmla="*/ 0 w 840"/>
                <a:gd name="T61" fmla="*/ 0 h 768"/>
                <a:gd name="T62" fmla="*/ 0 w 840"/>
                <a:gd name="T63" fmla="*/ 0 h 768"/>
                <a:gd name="T64" fmla="*/ 0 w 840"/>
                <a:gd name="T65" fmla="*/ 0 h 768"/>
                <a:gd name="T66" fmla="*/ 0 w 840"/>
                <a:gd name="T67" fmla="*/ 0 h 768"/>
                <a:gd name="T68" fmla="*/ 0 w 840"/>
                <a:gd name="T69" fmla="*/ 0 h 768"/>
                <a:gd name="T70" fmla="*/ 0 w 840"/>
                <a:gd name="T71" fmla="*/ 0 h 768"/>
                <a:gd name="T72" fmla="*/ 0 w 840"/>
                <a:gd name="T73" fmla="*/ 0 h 768"/>
                <a:gd name="T74" fmla="*/ 0 w 840"/>
                <a:gd name="T75" fmla="*/ 0 h 768"/>
                <a:gd name="T76" fmla="*/ 0 w 840"/>
                <a:gd name="T77" fmla="*/ 0 h 768"/>
                <a:gd name="T78" fmla="*/ 0 w 840"/>
                <a:gd name="T79" fmla="*/ 0 h 768"/>
                <a:gd name="T80" fmla="*/ 0 w 840"/>
                <a:gd name="T81" fmla="*/ 0 h 768"/>
                <a:gd name="T82" fmla="*/ 0 w 840"/>
                <a:gd name="T83" fmla="*/ 0 h 768"/>
                <a:gd name="T84" fmla="*/ 0 w 840"/>
                <a:gd name="T85" fmla="*/ 0 h 768"/>
                <a:gd name="T86" fmla="*/ 0 w 840"/>
                <a:gd name="T87" fmla="*/ 0 h 768"/>
                <a:gd name="T88" fmla="*/ 0 w 840"/>
                <a:gd name="T89" fmla="*/ 0 h 768"/>
                <a:gd name="T90" fmla="*/ 0 w 840"/>
                <a:gd name="T91" fmla="*/ 0 h 768"/>
                <a:gd name="T92" fmla="*/ 0 w 840"/>
                <a:gd name="T93" fmla="*/ 0 h 768"/>
                <a:gd name="T94" fmla="*/ 0 w 840"/>
                <a:gd name="T95" fmla="*/ 0 h 768"/>
                <a:gd name="T96" fmla="*/ 0 w 840"/>
                <a:gd name="T97" fmla="*/ 0 h 768"/>
                <a:gd name="T98" fmla="*/ 0 w 840"/>
                <a:gd name="T99" fmla="*/ 0 h 768"/>
                <a:gd name="T100" fmla="*/ 0 w 840"/>
                <a:gd name="T101" fmla="*/ 0 h 768"/>
                <a:gd name="T102" fmla="*/ 0 w 840"/>
                <a:gd name="T103" fmla="*/ 0 h 768"/>
                <a:gd name="T104" fmla="*/ 0 w 840"/>
                <a:gd name="T105" fmla="*/ 0 h 768"/>
                <a:gd name="T106" fmla="*/ 0 w 840"/>
                <a:gd name="T107" fmla="*/ 0 h 768"/>
                <a:gd name="T108" fmla="*/ 0 w 840"/>
                <a:gd name="T109" fmla="*/ 0 h 768"/>
                <a:gd name="T110" fmla="*/ 0 w 840"/>
                <a:gd name="T111" fmla="*/ 0 h 768"/>
                <a:gd name="T112" fmla="*/ 0 w 840"/>
                <a:gd name="T113" fmla="*/ 0 h 768"/>
                <a:gd name="T114" fmla="*/ 0 w 840"/>
                <a:gd name="T115" fmla="*/ 0 h 768"/>
                <a:gd name="T116" fmla="*/ 0 w 840"/>
                <a:gd name="T117" fmla="*/ 0 h 768"/>
                <a:gd name="T118" fmla="*/ 0 w 840"/>
                <a:gd name="T119" fmla="*/ 0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Niger"/>
            <p:cNvSpPr>
              <a:spLocks/>
            </p:cNvSpPr>
            <p:nvPr/>
          </p:nvSpPr>
          <p:spPr bwMode="auto">
            <a:xfrm>
              <a:off x="4564172" y="3175287"/>
              <a:ext cx="475924" cy="372835"/>
            </a:xfrm>
            <a:custGeom>
              <a:avLst/>
              <a:gdLst>
                <a:gd name="T0" fmla="*/ 0 w 1110"/>
                <a:gd name="T1" fmla="*/ 0 h 942"/>
                <a:gd name="T2" fmla="*/ 0 w 1110"/>
                <a:gd name="T3" fmla="*/ 0 h 942"/>
                <a:gd name="T4" fmla="*/ 0 w 1110"/>
                <a:gd name="T5" fmla="*/ 0 h 942"/>
                <a:gd name="T6" fmla="*/ 0 w 1110"/>
                <a:gd name="T7" fmla="*/ 0 h 942"/>
                <a:gd name="T8" fmla="*/ 0 w 1110"/>
                <a:gd name="T9" fmla="*/ 0 h 942"/>
                <a:gd name="T10" fmla="*/ 0 w 1110"/>
                <a:gd name="T11" fmla="*/ 0 h 942"/>
                <a:gd name="T12" fmla="*/ 0 w 1110"/>
                <a:gd name="T13" fmla="*/ 0 h 942"/>
                <a:gd name="T14" fmla="*/ 0 w 1110"/>
                <a:gd name="T15" fmla="*/ 0 h 942"/>
                <a:gd name="T16" fmla="*/ 0 w 1110"/>
                <a:gd name="T17" fmla="*/ 0 h 942"/>
                <a:gd name="T18" fmla="*/ 0 w 1110"/>
                <a:gd name="T19" fmla="*/ 0 h 942"/>
                <a:gd name="T20" fmla="*/ 0 w 1110"/>
                <a:gd name="T21" fmla="*/ 0 h 942"/>
                <a:gd name="T22" fmla="*/ 0 w 1110"/>
                <a:gd name="T23" fmla="*/ 0 h 942"/>
                <a:gd name="T24" fmla="*/ 0 w 1110"/>
                <a:gd name="T25" fmla="*/ 0 h 942"/>
                <a:gd name="T26" fmla="*/ 0 w 1110"/>
                <a:gd name="T27" fmla="*/ 0 h 942"/>
                <a:gd name="T28" fmla="*/ 0 w 1110"/>
                <a:gd name="T29" fmla="*/ 0 h 942"/>
                <a:gd name="T30" fmla="*/ 0 w 1110"/>
                <a:gd name="T31" fmla="*/ 0 h 942"/>
                <a:gd name="T32" fmla="*/ 0 w 1110"/>
                <a:gd name="T33" fmla="*/ 0 h 942"/>
                <a:gd name="T34" fmla="*/ 0 w 1110"/>
                <a:gd name="T35" fmla="*/ 0 h 942"/>
                <a:gd name="T36" fmla="*/ 0 w 1110"/>
                <a:gd name="T37" fmla="*/ 0 h 942"/>
                <a:gd name="T38" fmla="*/ 0 w 1110"/>
                <a:gd name="T39" fmla="*/ 0 h 942"/>
                <a:gd name="T40" fmla="*/ 0 w 1110"/>
                <a:gd name="T41" fmla="*/ 0 h 942"/>
                <a:gd name="T42" fmla="*/ 0 w 1110"/>
                <a:gd name="T43" fmla="*/ 0 h 942"/>
                <a:gd name="T44" fmla="*/ 0 w 1110"/>
                <a:gd name="T45" fmla="*/ 0 h 942"/>
                <a:gd name="T46" fmla="*/ 0 w 1110"/>
                <a:gd name="T47" fmla="*/ 0 h 942"/>
                <a:gd name="T48" fmla="*/ 0 w 1110"/>
                <a:gd name="T49" fmla="*/ 0 h 942"/>
                <a:gd name="T50" fmla="*/ 0 w 1110"/>
                <a:gd name="T51" fmla="*/ 0 h 942"/>
                <a:gd name="T52" fmla="*/ 0 w 1110"/>
                <a:gd name="T53" fmla="*/ 0 h 942"/>
                <a:gd name="T54" fmla="*/ 0 w 1110"/>
                <a:gd name="T55" fmla="*/ 0 h 942"/>
                <a:gd name="T56" fmla="*/ 0 w 1110"/>
                <a:gd name="T57" fmla="*/ 0 h 942"/>
                <a:gd name="T58" fmla="*/ 0 w 1110"/>
                <a:gd name="T59" fmla="*/ 0 h 942"/>
                <a:gd name="T60" fmla="*/ 0 w 1110"/>
                <a:gd name="T61" fmla="*/ 0 h 942"/>
                <a:gd name="T62" fmla="*/ 0 w 1110"/>
                <a:gd name="T63" fmla="*/ 0 h 942"/>
                <a:gd name="T64" fmla="*/ 0 w 1110"/>
                <a:gd name="T65" fmla="*/ 0 h 942"/>
                <a:gd name="T66" fmla="*/ 0 w 1110"/>
                <a:gd name="T67" fmla="*/ 0 h 942"/>
                <a:gd name="T68" fmla="*/ 0 w 1110"/>
                <a:gd name="T69" fmla="*/ 0 h 942"/>
                <a:gd name="T70" fmla="*/ 0 w 1110"/>
                <a:gd name="T71" fmla="*/ 0 h 942"/>
                <a:gd name="T72" fmla="*/ 0 w 1110"/>
                <a:gd name="T73" fmla="*/ 0 h 942"/>
                <a:gd name="T74" fmla="*/ 0 w 1110"/>
                <a:gd name="T75" fmla="*/ 0 h 942"/>
                <a:gd name="T76" fmla="*/ 0 w 1110"/>
                <a:gd name="T77" fmla="*/ 0 h 942"/>
                <a:gd name="T78" fmla="*/ 0 w 1110"/>
                <a:gd name="T79" fmla="*/ 0 h 942"/>
                <a:gd name="T80" fmla="*/ 0 w 1110"/>
                <a:gd name="T81" fmla="*/ 0 h 942"/>
                <a:gd name="T82" fmla="*/ 0 w 1110"/>
                <a:gd name="T83" fmla="*/ 0 h 942"/>
                <a:gd name="T84" fmla="*/ 0 w 1110"/>
                <a:gd name="T85" fmla="*/ 0 h 942"/>
                <a:gd name="T86" fmla="*/ 0 w 1110"/>
                <a:gd name="T87" fmla="*/ 0 h 942"/>
                <a:gd name="T88" fmla="*/ 0 w 1110"/>
                <a:gd name="T89" fmla="*/ 0 h 942"/>
                <a:gd name="T90" fmla="*/ 0 w 1110"/>
                <a:gd name="T91" fmla="*/ 0 h 942"/>
                <a:gd name="T92" fmla="*/ 0 w 1110"/>
                <a:gd name="T93" fmla="*/ 0 h 942"/>
                <a:gd name="T94" fmla="*/ 0 w 1110"/>
                <a:gd name="T95" fmla="*/ 0 h 942"/>
                <a:gd name="T96" fmla="*/ 0 w 1110"/>
                <a:gd name="T97" fmla="*/ 0 h 942"/>
                <a:gd name="T98" fmla="*/ 0 w 1110"/>
                <a:gd name="T99" fmla="*/ 0 h 942"/>
                <a:gd name="T100" fmla="*/ 0 w 1110"/>
                <a:gd name="T101" fmla="*/ 0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Nicaragua"/>
            <p:cNvSpPr>
              <a:spLocks/>
            </p:cNvSpPr>
            <p:nvPr/>
          </p:nvSpPr>
          <p:spPr bwMode="auto">
            <a:xfrm>
              <a:off x="1903020" y="3450658"/>
              <a:ext cx="139090" cy="131498"/>
            </a:xfrm>
            <a:custGeom>
              <a:avLst/>
              <a:gdLst>
                <a:gd name="T0" fmla="*/ 0 w 324"/>
                <a:gd name="T1" fmla="*/ 0 h 330"/>
                <a:gd name="T2" fmla="*/ 0 w 324"/>
                <a:gd name="T3" fmla="*/ 0 h 330"/>
                <a:gd name="T4" fmla="*/ 0 w 324"/>
                <a:gd name="T5" fmla="*/ 0 h 330"/>
                <a:gd name="T6" fmla="*/ 0 w 324"/>
                <a:gd name="T7" fmla="*/ 0 h 330"/>
                <a:gd name="T8" fmla="*/ 0 w 324"/>
                <a:gd name="T9" fmla="*/ 0 h 330"/>
                <a:gd name="T10" fmla="*/ 0 w 324"/>
                <a:gd name="T11" fmla="*/ 0 h 330"/>
                <a:gd name="T12" fmla="*/ 0 w 324"/>
                <a:gd name="T13" fmla="*/ 0 h 330"/>
                <a:gd name="T14" fmla="*/ 0 w 324"/>
                <a:gd name="T15" fmla="*/ 0 h 330"/>
                <a:gd name="T16" fmla="*/ 0 w 324"/>
                <a:gd name="T17" fmla="*/ 0 h 330"/>
                <a:gd name="T18" fmla="*/ 0 w 324"/>
                <a:gd name="T19" fmla="*/ 0 h 330"/>
                <a:gd name="T20" fmla="*/ 0 w 324"/>
                <a:gd name="T21" fmla="*/ 0 h 330"/>
                <a:gd name="T22" fmla="*/ 0 w 324"/>
                <a:gd name="T23" fmla="*/ 0 h 330"/>
                <a:gd name="T24" fmla="*/ 0 w 324"/>
                <a:gd name="T25" fmla="*/ 0 h 330"/>
                <a:gd name="T26" fmla="*/ 0 w 324"/>
                <a:gd name="T27" fmla="*/ 0 h 330"/>
                <a:gd name="T28" fmla="*/ 0 w 324"/>
                <a:gd name="T29" fmla="*/ 0 h 330"/>
                <a:gd name="T30" fmla="*/ 0 w 324"/>
                <a:gd name="T31" fmla="*/ 0 h 330"/>
                <a:gd name="T32" fmla="*/ 0 w 324"/>
                <a:gd name="T33" fmla="*/ 0 h 330"/>
                <a:gd name="T34" fmla="*/ 0 w 324"/>
                <a:gd name="T35" fmla="*/ 0 h 330"/>
                <a:gd name="T36" fmla="*/ 0 w 324"/>
                <a:gd name="T37" fmla="*/ 0 h 330"/>
                <a:gd name="T38" fmla="*/ 0 w 324"/>
                <a:gd name="T39" fmla="*/ 0 h 330"/>
                <a:gd name="T40" fmla="*/ 0 w 324"/>
                <a:gd name="T41" fmla="*/ 0 h 330"/>
                <a:gd name="T42" fmla="*/ 0 w 324"/>
                <a:gd name="T43" fmla="*/ 0 h 330"/>
                <a:gd name="T44" fmla="*/ 0 w 324"/>
                <a:gd name="T45" fmla="*/ 0 h 330"/>
                <a:gd name="T46" fmla="*/ 0 w 324"/>
                <a:gd name="T47" fmla="*/ 0 h 330"/>
                <a:gd name="T48" fmla="*/ 0 w 324"/>
                <a:gd name="T49" fmla="*/ 0 h 330"/>
                <a:gd name="T50" fmla="*/ 0 w 324"/>
                <a:gd name="T51" fmla="*/ 0 h 330"/>
                <a:gd name="T52" fmla="*/ 0 w 324"/>
                <a:gd name="T53" fmla="*/ 0 h 330"/>
                <a:gd name="T54" fmla="*/ 0 w 324"/>
                <a:gd name="T55" fmla="*/ 0 h 330"/>
                <a:gd name="T56" fmla="*/ 0 w 324"/>
                <a:gd name="T57" fmla="*/ 0 h 330"/>
                <a:gd name="T58" fmla="*/ 0 w 324"/>
                <a:gd name="T59" fmla="*/ 0 h 330"/>
                <a:gd name="T60" fmla="*/ 0 w 324"/>
                <a:gd name="T61" fmla="*/ 0 h 330"/>
                <a:gd name="T62" fmla="*/ 0 w 324"/>
                <a:gd name="T63" fmla="*/ 0 h 330"/>
                <a:gd name="T64" fmla="*/ 0 w 324"/>
                <a:gd name="T65" fmla="*/ 0 h 330"/>
                <a:gd name="T66" fmla="*/ 0 w 324"/>
                <a:gd name="T67" fmla="*/ 0 h 330"/>
                <a:gd name="T68" fmla="*/ 0 w 324"/>
                <a:gd name="T69" fmla="*/ 0 h 330"/>
                <a:gd name="T70" fmla="*/ 0 w 324"/>
                <a:gd name="T71" fmla="*/ 0 h 330"/>
                <a:gd name="T72" fmla="*/ 0 w 324"/>
                <a:gd name="T73" fmla="*/ 0 h 330"/>
                <a:gd name="T74" fmla="*/ 0 w 324"/>
                <a:gd name="T75" fmla="*/ 0 h 330"/>
                <a:gd name="T76" fmla="*/ 0 w 324"/>
                <a:gd name="T77" fmla="*/ 0 h 330"/>
                <a:gd name="T78" fmla="*/ 0 w 324"/>
                <a:gd name="T79" fmla="*/ 0 h 330"/>
                <a:gd name="T80" fmla="*/ 0 w 324"/>
                <a:gd name="T81" fmla="*/ 0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New Zealand"/>
            <p:cNvSpPr>
              <a:spLocks noEditPoints="1"/>
            </p:cNvSpPr>
            <p:nvPr/>
          </p:nvSpPr>
          <p:spPr bwMode="auto">
            <a:xfrm>
              <a:off x="9105560" y="5017802"/>
              <a:ext cx="544631" cy="388305"/>
            </a:xfrm>
            <a:custGeom>
              <a:avLst/>
              <a:gdLst>
                <a:gd name="T0" fmla="*/ 0 w 1272"/>
                <a:gd name="T1" fmla="*/ 0 h 984"/>
                <a:gd name="T2" fmla="*/ 0 w 1272"/>
                <a:gd name="T3" fmla="*/ 0 h 984"/>
                <a:gd name="T4" fmla="*/ 0 w 1272"/>
                <a:gd name="T5" fmla="*/ 0 h 984"/>
                <a:gd name="T6" fmla="*/ 0 w 1272"/>
                <a:gd name="T7" fmla="*/ 0 h 984"/>
                <a:gd name="T8" fmla="*/ 0 w 1272"/>
                <a:gd name="T9" fmla="*/ 0 h 984"/>
                <a:gd name="T10" fmla="*/ 0 w 1272"/>
                <a:gd name="T11" fmla="*/ 0 h 984"/>
                <a:gd name="T12" fmla="*/ 0 w 1272"/>
                <a:gd name="T13" fmla="*/ 0 h 984"/>
                <a:gd name="T14" fmla="*/ 0 w 1272"/>
                <a:gd name="T15" fmla="*/ 0 h 984"/>
                <a:gd name="T16" fmla="*/ 0 w 1272"/>
                <a:gd name="T17" fmla="*/ 0 h 984"/>
                <a:gd name="T18" fmla="*/ 0 w 1272"/>
                <a:gd name="T19" fmla="*/ 0 h 984"/>
                <a:gd name="T20" fmla="*/ 0 w 1272"/>
                <a:gd name="T21" fmla="*/ 0 h 984"/>
                <a:gd name="T22" fmla="*/ 0 w 1272"/>
                <a:gd name="T23" fmla="*/ 0 h 984"/>
                <a:gd name="T24" fmla="*/ 0 w 1272"/>
                <a:gd name="T25" fmla="*/ 0 h 984"/>
                <a:gd name="T26" fmla="*/ 0 w 1272"/>
                <a:gd name="T27" fmla="*/ 0 h 984"/>
                <a:gd name="T28" fmla="*/ 0 w 1272"/>
                <a:gd name="T29" fmla="*/ 0 h 984"/>
                <a:gd name="T30" fmla="*/ 0 w 1272"/>
                <a:gd name="T31" fmla="*/ 0 h 984"/>
                <a:gd name="T32" fmla="*/ 0 w 1272"/>
                <a:gd name="T33" fmla="*/ 0 h 984"/>
                <a:gd name="T34" fmla="*/ 0 w 1272"/>
                <a:gd name="T35" fmla="*/ 0 h 984"/>
                <a:gd name="T36" fmla="*/ 0 w 1272"/>
                <a:gd name="T37" fmla="*/ 0 h 984"/>
                <a:gd name="T38" fmla="*/ 0 w 1272"/>
                <a:gd name="T39" fmla="*/ 0 h 984"/>
                <a:gd name="T40" fmla="*/ 0 w 1272"/>
                <a:gd name="T41" fmla="*/ 0 h 984"/>
                <a:gd name="T42" fmla="*/ 0 w 1272"/>
                <a:gd name="T43" fmla="*/ 0 h 984"/>
                <a:gd name="T44" fmla="*/ 0 w 1272"/>
                <a:gd name="T45" fmla="*/ 0 h 984"/>
                <a:gd name="T46" fmla="*/ 0 w 1272"/>
                <a:gd name="T47" fmla="*/ 0 h 984"/>
                <a:gd name="T48" fmla="*/ 0 w 1272"/>
                <a:gd name="T49" fmla="*/ 0 h 984"/>
                <a:gd name="T50" fmla="*/ 0 w 1272"/>
                <a:gd name="T51" fmla="*/ 0 h 984"/>
                <a:gd name="T52" fmla="*/ 0 w 1272"/>
                <a:gd name="T53" fmla="*/ 0 h 984"/>
                <a:gd name="T54" fmla="*/ 0 w 1272"/>
                <a:gd name="T55" fmla="*/ 0 h 984"/>
                <a:gd name="T56" fmla="*/ 0 w 1272"/>
                <a:gd name="T57" fmla="*/ 0 h 984"/>
                <a:gd name="T58" fmla="*/ 0 w 1272"/>
                <a:gd name="T59" fmla="*/ 0 h 984"/>
                <a:gd name="T60" fmla="*/ 0 w 1272"/>
                <a:gd name="T61" fmla="*/ 0 h 984"/>
                <a:gd name="T62" fmla="*/ 0 w 1272"/>
                <a:gd name="T63" fmla="*/ 0 h 984"/>
                <a:gd name="T64" fmla="*/ 0 w 1272"/>
                <a:gd name="T65" fmla="*/ 0 h 984"/>
                <a:gd name="T66" fmla="*/ 0 w 1272"/>
                <a:gd name="T67" fmla="*/ 0 h 984"/>
                <a:gd name="T68" fmla="*/ 0 w 1272"/>
                <a:gd name="T69" fmla="*/ 0 h 984"/>
                <a:gd name="T70" fmla="*/ 0 w 1272"/>
                <a:gd name="T71" fmla="*/ 0 h 984"/>
                <a:gd name="T72" fmla="*/ 0 w 1272"/>
                <a:gd name="T73" fmla="*/ 0 h 984"/>
                <a:gd name="T74" fmla="*/ 0 w 1272"/>
                <a:gd name="T75" fmla="*/ 0 h 984"/>
                <a:gd name="T76" fmla="*/ 0 w 1272"/>
                <a:gd name="T77" fmla="*/ 0 h 984"/>
                <a:gd name="T78" fmla="*/ 0 w 1272"/>
                <a:gd name="T79" fmla="*/ 0 h 984"/>
                <a:gd name="T80" fmla="*/ 0 w 1272"/>
                <a:gd name="T81" fmla="*/ 0 h 984"/>
                <a:gd name="T82" fmla="*/ 0 w 1272"/>
                <a:gd name="T83" fmla="*/ 0 h 984"/>
                <a:gd name="T84" fmla="*/ 0 w 1272"/>
                <a:gd name="T85" fmla="*/ 0 h 984"/>
                <a:gd name="T86" fmla="*/ 0 w 1272"/>
                <a:gd name="T87" fmla="*/ 0 h 984"/>
                <a:gd name="T88" fmla="*/ 0 w 1272"/>
                <a:gd name="T89" fmla="*/ 0 h 984"/>
                <a:gd name="T90" fmla="*/ 0 w 1272"/>
                <a:gd name="T91" fmla="*/ 0 h 984"/>
                <a:gd name="T92" fmla="*/ 0 w 1272"/>
                <a:gd name="T93" fmla="*/ 0 h 984"/>
                <a:gd name="T94" fmla="*/ 0 w 1272"/>
                <a:gd name="T95" fmla="*/ 0 h 984"/>
                <a:gd name="T96" fmla="*/ 0 w 1272"/>
                <a:gd name="T97" fmla="*/ 0 h 984"/>
                <a:gd name="T98" fmla="*/ 0 w 1272"/>
                <a:gd name="T99" fmla="*/ 0 h 984"/>
                <a:gd name="T100" fmla="*/ 0 w 1272"/>
                <a:gd name="T101" fmla="*/ 0 h 984"/>
                <a:gd name="T102" fmla="*/ 0 w 1272"/>
                <a:gd name="T103" fmla="*/ 0 h 984"/>
                <a:gd name="T104" fmla="*/ 0 w 1272"/>
                <a:gd name="T105" fmla="*/ 0 h 984"/>
                <a:gd name="T106" fmla="*/ 0 w 1272"/>
                <a:gd name="T107" fmla="*/ 0 h 984"/>
                <a:gd name="T108" fmla="*/ 0 w 1272"/>
                <a:gd name="T109" fmla="*/ 0 h 984"/>
                <a:gd name="T110" fmla="*/ 0 w 1272"/>
                <a:gd name="T111" fmla="*/ 0 h 984"/>
                <a:gd name="T112" fmla="*/ 0 w 1272"/>
                <a:gd name="T113" fmla="*/ 0 h 984"/>
                <a:gd name="T114" fmla="*/ 0 w 1272"/>
                <a:gd name="T115" fmla="*/ 0 h 984"/>
                <a:gd name="T116" fmla="*/ 0 w 1272"/>
                <a:gd name="T117" fmla="*/ 0 h 984"/>
                <a:gd name="T118" fmla="*/ 0 w 1272"/>
                <a:gd name="T119" fmla="*/ 0 h 984"/>
                <a:gd name="T120" fmla="*/ 0 w 1272"/>
                <a:gd name="T121" fmla="*/ 0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Newfoundland"/>
            <p:cNvSpPr>
              <a:spLocks/>
            </p:cNvSpPr>
            <p:nvPr/>
          </p:nvSpPr>
          <p:spPr bwMode="auto">
            <a:xfrm>
              <a:off x="2995635" y="2290385"/>
              <a:ext cx="182661" cy="151609"/>
            </a:xfrm>
            <a:custGeom>
              <a:avLst/>
              <a:gdLst>
                <a:gd name="T0" fmla="*/ 0 w 426"/>
                <a:gd name="T1" fmla="*/ 0 h 384"/>
                <a:gd name="T2" fmla="*/ 0 w 426"/>
                <a:gd name="T3" fmla="*/ 0 h 384"/>
                <a:gd name="T4" fmla="*/ 0 w 426"/>
                <a:gd name="T5" fmla="*/ 0 h 384"/>
                <a:gd name="T6" fmla="*/ 0 w 426"/>
                <a:gd name="T7" fmla="*/ 0 h 384"/>
                <a:gd name="T8" fmla="*/ 0 w 426"/>
                <a:gd name="T9" fmla="*/ 0 h 384"/>
                <a:gd name="T10" fmla="*/ 0 w 426"/>
                <a:gd name="T11" fmla="*/ 0 h 384"/>
                <a:gd name="T12" fmla="*/ 0 w 426"/>
                <a:gd name="T13" fmla="*/ 0 h 384"/>
                <a:gd name="T14" fmla="*/ 0 w 426"/>
                <a:gd name="T15" fmla="*/ 0 h 384"/>
                <a:gd name="T16" fmla="*/ 0 w 426"/>
                <a:gd name="T17" fmla="*/ 0 h 384"/>
                <a:gd name="T18" fmla="*/ 0 w 426"/>
                <a:gd name="T19" fmla="*/ 0 h 384"/>
                <a:gd name="T20" fmla="*/ 0 w 426"/>
                <a:gd name="T21" fmla="*/ 0 h 384"/>
                <a:gd name="T22" fmla="*/ 0 w 426"/>
                <a:gd name="T23" fmla="*/ 0 h 384"/>
                <a:gd name="T24" fmla="*/ 0 w 426"/>
                <a:gd name="T25" fmla="*/ 0 h 384"/>
                <a:gd name="T26" fmla="*/ 0 w 426"/>
                <a:gd name="T27" fmla="*/ 0 h 384"/>
                <a:gd name="T28" fmla="*/ 0 w 426"/>
                <a:gd name="T29" fmla="*/ 0 h 384"/>
                <a:gd name="T30" fmla="*/ 0 w 426"/>
                <a:gd name="T31" fmla="*/ 0 h 384"/>
                <a:gd name="T32" fmla="*/ 0 w 426"/>
                <a:gd name="T33" fmla="*/ 0 h 384"/>
                <a:gd name="T34" fmla="*/ 0 w 426"/>
                <a:gd name="T35" fmla="*/ 0 h 384"/>
                <a:gd name="T36" fmla="*/ 0 w 426"/>
                <a:gd name="T37" fmla="*/ 0 h 384"/>
                <a:gd name="T38" fmla="*/ 0 w 426"/>
                <a:gd name="T39" fmla="*/ 0 h 384"/>
                <a:gd name="T40" fmla="*/ 0 w 426"/>
                <a:gd name="T41" fmla="*/ 0 h 384"/>
                <a:gd name="T42" fmla="*/ 0 w 426"/>
                <a:gd name="T43" fmla="*/ 0 h 384"/>
                <a:gd name="T44" fmla="*/ 0 w 426"/>
                <a:gd name="T45" fmla="*/ 0 h 384"/>
                <a:gd name="T46" fmla="*/ 0 w 426"/>
                <a:gd name="T47" fmla="*/ 0 h 384"/>
                <a:gd name="T48" fmla="*/ 0 w 426"/>
                <a:gd name="T49" fmla="*/ 0 h 384"/>
                <a:gd name="T50" fmla="*/ 0 w 426"/>
                <a:gd name="T51" fmla="*/ 0 h 384"/>
                <a:gd name="T52" fmla="*/ 0 w 426"/>
                <a:gd name="T53" fmla="*/ 0 h 384"/>
                <a:gd name="T54" fmla="*/ 0 w 426"/>
                <a:gd name="T55" fmla="*/ 0 h 384"/>
                <a:gd name="T56" fmla="*/ 0 w 426"/>
                <a:gd name="T57" fmla="*/ 0 h 384"/>
                <a:gd name="T58" fmla="*/ 0 w 426"/>
                <a:gd name="T59" fmla="*/ 0 h 384"/>
                <a:gd name="T60" fmla="*/ 0 w 426"/>
                <a:gd name="T61" fmla="*/ 0 h 384"/>
                <a:gd name="T62" fmla="*/ 0 w 426"/>
                <a:gd name="T63" fmla="*/ 0 h 384"/>
                <a:gd name="T64" fmla="*/ 0 w 426"/>
                <a:gd name="T65" fmla="*/ 0 h 384"/>
                <a:gd name="T66" fmla="*/ 0 w 426"/>
                <a:gd name="T67" fmla="*/ 0 h 384"/>
                <a:gd name="T68" fmla="*/ 0 w 426"/>
                <a:gd name="T69" fmla="*/ 0 h 384"/>
                <a:gd name="T70" fmla="*/ 0 w 426"/>
                <a:gd name="T71" fmla="*/ 0 h 384"/>
                <a:gd name="T72" fmla="*/ 0 w 426"/>
                <a:gd name="T73" fmla="*/ 0 h 384"/>
                <a:gd name="T74" fmla="*/ 0 w 426"/>
                <a:gd name="T75" fmla="*/ 0 h 384"/>
                <a:gd name="T76" fmla="*/ 0 w 426"/>
                <a:gd name="T77" fmla="*/ 0 h 384"/>
                <a:gd name="T78" fmla="*/ 0 w 426"/>
                <a:gd name="T79" fmla="*/ 0 h 384"/>
                <a:gd name="T80" fmla="*/ 0 w 426"/>
                <a:gd name="T81" fmla="*/ 0 h 384"/>
                <a:gd name="T82" fmla="*/ 0 w 426"/>
                <a:gd name="T83" fmla="*/ 0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Netherlands"/>
            <p:cNvSpPr>
              <a:spLocks/>
            </p:cNvSpPr>
            <p:nvPr/>
          </p:nvSpPr>
          <p:spPr bwMode="auto">
            <a:xfrm>
              <a:off x="4674775" y="2230049"/>
              <a:ext cx="115629" cy="83540"/>
            </a:xfrm>
            <a:custGeom>
              <a:avLst/>
              <a:gdLst>
                <a:gd name="T0" fmla="*/ 0 w 270"/>
                <a:gd name="T1" fmla="*/ 0 h 210"/>
                <a:gd name="T2" fmla="*/ 0 w 270"/>
                <a:gd name="T3" fmla="*/ 0 h 210"/>
                <a:gd name="T4" fmla="*/ 0 w 270"/>
                <a:gd name="T5" fmla="*/ 0 h 210"/>
                <a:gd name="T6" fmla="*/ 0 w 270"/>
                <a:gd name="T7" fmla="*/ 0 h 210"/>
                <a:gd name="T8" fmla="*/ 0 w 270"/>
                <a:gd name="T9" fmla="*/ 0 h 210"/>
                <a:gd name="T10" fmla="*/ 0 w 270"/>
                <a:gd name="T11" fmla="*/ 0 h 210"/>
                <a:gd name="T12" fmla="*/ 0 w 270"/>
                <a:gd name="T13" fmla="*/ 0 h 210"/>
                <a:gd name="T14" fmla="*/ 0 w 270"/>
                <a:gd name="T15" fmla="*/ 0 h 210"/>
                <a:gd name="T16" fmla="*/ 0 w 270"/>
                <a:gd name="T17" fmla="*/ 0 h 210"/>
                <a:gd name="T18" fmla="*/ 0 w 270"/>
                <a:gd name="T19" fmla="*/ 0 h 210"/>
                <a:gd name="T20" fmla="*/ 0 w 270"/>
                <a:gd name="T21" fmla="*/ 0 h 210"/>
                <a:gd name="T22" fmla="*/ 0 w 270"/>
                <a:gd name="T23" fmla="*/ 0 h 210"/>
                <a:gd name="T24" fmla="*/ 0 w 270"/>
                <a:gd name="T25" fmla="*/ 0 h 210"/>
                <a:gd name="T26" fmla="*/ 0 w 270"/>
                <a:gd name="T27" fmla="*/ 0 h 210"/>
                <a:gd name="T28" fmla="*/ 0 w 270"/>
                <a:gd name="T29" fmla="*/ 0 h 210"/>
                <a:gd name="T30" fmla="*/ 0 w 270"/>
                <a:gd name="T31" fmla="*/ 0 h 210"/>
                <a:gd name="T32" fmla="*/ 0 w 270"/>
                <a:gd name="T33" fmla="*/ 0 h 210"/>
                <a:gd name="T34" fmla="*/ 0 w 270"/>
                <a:gd name="T35" fmla="*/ 0 h 210"/>
                <a:gd name="T36" fmla="*/ 0 w 270"/>
                <a:gd name="T37" fmla="*/ 0 h 210"/>
                <a:gd name="T38" fmla="*/ 0 w 270"/>
                <a:gd name="T39" fmla="*/ 0 h 210"/>
                <a:gd name="T40" fmla="*/ 0 w 270"/>
                <a:gd name="T41" fmla="*/ 0 h 210"/>
                <a:gd name="T42" fmla="*/ 0 w 270"/>
                <a:gd name="T43" fmla="*/ 0 h 210"/>
                <a:gd name="T44" fmla="*/ 0 w 270"/>
                <a:gd name="T45" fmla="*/ 0 h 210"/>
                <a:gd name="T46" fmla="*/ 0 w 270"/>
                <a:gd name="T47" fmla="*/ 0 h 210"/>
                <a:gd name="T48" fmla="*/ 0 w 270"/>
                <a:gd name="T49" fmla="*/ 0 h 210"/>
                <a:gd name="T50" fmla="*/ 0 w 270"/>
                <a:gd name="T51" fmla="*/ 0 h 210"/>
                <a:gd name="T52" fmla="*/ 0 w 270"/>
                <a:gd name="T53" fmla="*/ 0 h 210"/>
                <a:gd name="T54" fmla="*/ 0 w 270"/>
                <a:gd name="T55" fmla="*/ 0 h 210"/>
                <a:gd name="T56" fmla="*/ 0 w 270"/>
                <a:gd name="T57" fmla="*/ 0 h 210"/>
                <a:gd name="T58" fmla="*/ 0 w 270"/>
                <a:gd name="T59" fmla="*/ 0 h 210"/>
                <a:gd name="T60" fmla="*/ 0 w 270"/>
                <a:gd name="T61" fmla="*/ 0 h 210"/>
                <a:gd name="T62" fmla="*/ 0 w 270"/>
                <a:gd name="T63" fmla="*/ 0 h 210"/>
                <a:gd name="T64" fmla="*/ 0 w 270"/>
                <a:gd name="T65" fmla="*/ 0 h 210"/>
                <a:gd name="T66" fmla="*/ 0 w 270"/>
                <a:gd name="T67" fmla="*/ 0 h 210"/>
                <a:gd name="T68" fmla="*/ 0 w 270"/>
                <a:gd name="T69" fmla="*/ 0 h 210"/>
                <a:gd name="T70" fmla="*/ 0 w 270"/>
                <a:gd name="T71" fmla="*/ 0 h 210"/>
                <a:gd name="T72" fmla="*/ 0 w 270"/>
                <a:gd name="T73" fmla="*/ 0 h 210"/>
                <a:gd name="T74" fmla="*/ 0 w 270"/>
                <a:gd name="T75" fmla="*/ 0 h 210"/>
                <a:gd name="T76" fmla="*/ 0 w 270"/>
                <a:gd name="T77" fmla="*/ 0 h 210"/>
                <a:gd name="T78" fmla="*/ 0 w 270"/>
                <a:gd name="T79" fmla="*/ 0 h 210"/>
                <a:gd name="T80" fmla="*/ 0 w 270"/>
                <a:gd name="T81" fmla="*/ 0 h 210"/>
                <a:gd name="T82" fmla="*/ 0 w 270"/>
                <a:gd name="T83" fmla="*/ 0 h 210"/>
                <a:gd name="T84" fmla="*/ 0 w 270"/>
                <a:gd name="T85" fmla="*/ 0 h 210"/>
                <a:gd name="T86" fmla="*/ 0 w 270"/>
                <a:gd name="T87" fmla="*/ 0 h 210"/>
                <a:gd name="T88" fmla="*/ 0 w 270"/>
                <a:gd name="T89" fmla="*/ 0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Nepal"/>
            <p:cNvSpPr>
              <a:spLocks/>
            </p:cNvSpPr>
            <p:nvPr/>
          </p:nvSpPr>
          <p:spPr bwMode="auto">
            <a:xfrm>
              <a:off x="6920331" y="2952514"/>
              <a:ext cx="251368" cy="129951"/>
            </a:xfrm>
            <a:custGeom>
              <a:avLst/>
              <a:gdLst>
                <a:gd name="T0" fmla="*/ 0 w 588"/>
                <a:gd name="T1" fmla="*/ 0 h 330"/>
                <a:gd name="T2" fmla="*/ 0 w 588"/>
                <a:gd name="T3" fmla="*/ 0 h 330"/>
                <a:gd name="T4" fmla="*/ 0 w 588"/>
                <a:gd name="T5" fmla="*/ 0 h 330"/>
                <a:gd name="T6" fmla="*/ 0 w 588"/>
                <a:gd name="T7" fmla="*/ 0 h 330"/>
                <a:gd name="T8" fmla="*/ 0 w 588"/>
                <a:gd name="T9" fmla="*/ 0 h 330"/>
                <a:gd name="T10" fmla="*/ 0 w 588"/>
                <a:gd name="T11" fmla="*/ 0 h 330"/>
                <a:gd name="T12" fmla="*/ 0 w 588"/>
                <a:gd name="T13" fmla="*/ 0 h 330"/>
                <a:gd name="T14" fmla="*/ 0 w 588"/>
                <a:gd name="T15" fmla="*/ 0 h 330"/>
                <a:gd name="T16" fmla="*/ 0 w 588"/>
                <a:gd name="T17" fmla="*/ 0 h 330"/>
                <a:gd name="T18" fmla="*/ 0 w 588"/>
                <a:gd name="T19" fmla="*/ 0 h 330"/>
                <a:gd name="T20" fmla="*/ 0 w 588"/>
                <a:gd name="T21" fmla="*/ 0 h 330"/>
                <a:gd name="T22" fmla="*/ 0 w 588"/>
                <a:gd name="T23" fmla="*/ 0 h 330"/>
                <a:gd name="T24" fmla="*/ 0 w 588"/>
                <a:gd name="T25" fmla="*/ 0 h 330"/>
                <a:gd name="T26" fmla="*/ 0 w 588"/>
                <a:gd name="T27" fmla="*/ 0 h 330"/>
                <a:gd name="T28" fmla="*/ 0 w 588"/>
                <a:gd name="T29" fmla="*/ 0 h 330"/>
                <a:gd name="T30" fmla="*/ 0 w 588"/>
                <a:gd name="T31" fmla="*/ 0 h 330"/>
                <a:gd name="T32" fmla="*/ 0 w 588"/>
                <a:gd name="T33" fmla="*/ 0 h 330"/>
                <a:gd name="T34" fmla="*/ 0 w 588"/>
                <a:gd name="T35" fmla="*/ 0 h 330"/>
                <a:gd name="T36" fmla="*/ 0 w 588"/>
                <a:gd name="T37" fmla="*/ 0 h 330"/>
                <a:gd name="T38" fmla="*/ 0 w 588"/>
                <a:gd name="T39" fmla="*/ 0 h 330"/>
                <a:gd name="T40" fmla="*/ 0 w 588"/>
                <a:gd name="T41" fmla="*/ 0 h 330"/>
                <a:gd name="T42" fmla="*/ 0 w 588"/>
                <a:gd name="T43" fmla="*/ 0 h 330"/>
                <a:gd name="T44" fmla="*/ 0 w 588"/>
                <a:gd name="T45" fmla="*/ 0 h 330"/>
                <a:gd name="T46" fmla="*/ 0 w 588"/>
                <a:gd name="T47" fmla="*/ 0 h 330"/>
                <a:gd name="T48" fmla="*/ 0 w 588"/>
                <a:gd name="T49" fmla="*/ 0 h 330"/>
                <a:gd name="T50" fmla="*/ 0 w 588"/>
                <a:gd name="T51" fmla="*/ 0 h 330"/>
                <a:gd name="T52" fmla="*/ 0 w 588"/>
                <a:gd name="T53" fmla="*/ 0 h 330"/>
                <a:gd name="T54" fmla="*/ 0 w 588"/>
                <a:gd name="T55" fmla="*/ 0 h 330"/>
                <a:gd name="T56" fmla="*/ 0 w 588"/>
                <a:gd name="T57" fmla="*/ 0 h 330"/>
                <a:gd name="T58" fmla="*/ 0 w 588"/>
                <a:gd name="T59" fmla="*/ 0 h 330"/>
                <a:gd name="T60" fmla="*/ 0 w 588"/>
                <a:gd name="T61" fmla="*/ 0 h 330"/>
                <a:gd name="T62" fmla="*/ 0 w 588"/>
                <a:gd name="T63" fmla="*/ 0 h 330"/>
                <a:gd name="T64" fmla="*/ 0 w 588"/>
                <a:gd name="T65" fmla="*/ 0 h 330"/>
                <a:gd name="T66" fmla="*/ 0 w 588"/>
                <a:gd name="T67" fmla="*/ 0 h 330"/>
                <a:gd name="T68" fmla="*/ 0 w 588"/>
                <a:gd name="T69" fmla="*/ 0 h 330"/>
                <a:gd name="T70" fmla="*/ 0 w 588"/>
                <a:gd name="T71" fmla="*/ 0 h 330"/>
                <a:gd name="T72" fmla="*/ 0 w 588"/>
                <a:gd name="T73" fmla="*/ 0 h 330"/>
                <a:gd name="T74" fmla="*/ 0 w 588"/>
                <a:gd name="T75" fmla="*/ 0 h 330"/>
                <a:gd name="T76" fmla="*/ 0 w 588"/>
                <a:gd name="T77" fmla="*/ 0 h 330"/>
                <a:gd name="T78" fmla="*/ 0 w 588"/>
                <a:gd name="T79" fmla="*/ 0 h 330"/>
                <a:gd name="T80" fmla="*/ 0 w 588"/>
                <a:gd name="T81" fmla="*/ 0 h 330"/>
                <a:gd name="T82" fmla="*/ 0 w 588"/>
                <a:gd name="T83" fmla="*/ 0 h 330"/>
                <a:gd name="T84" fmla="*/ 0 w 588"/>
                <a:gd name="T85" fmla="*/ 0 h 330"/>
                <a:gd name="T86" fmla="*/ 0 w 588"/>
                <a:gd name="T87" fmla="*/ 0 h 330"/>
                <a:gd name="T88" fmla="*/ 0 w 588"/>
                <a:gd name="T89" fmla="*/ 0 h 330"/>
                <a:gd name="T90" fmla="*/ 0 w 588"/>
                <a:gd name="T91" fmla="*/ 0 h 330"/>
                <a:gd name="T92" fmla="*/ 0 w 588"/>
                <a:gd name="T93" fmla="*/ 0 h 330"/>
                <a:gd name="T94" fmla="*/ 0 w 588"/>
                <a:gd name="T95" fmla="*/ 0 h 330"/>
                <a:gd name="T96" fmla="*/ 0 w 588"/>
                <a:gd name="T97" fmla="*/ 0 h 330"/>
                <a:gd name="T98" fmla="*/ 0 w 588"/>
                <a:gd name="T99" fmla="*/ 0 h 330"/>
                <a:gd name="T100" fmla="*/ 0 w 588"/>
                <a:gd name="T101" fmla="*/ 0 h 330"/>
                <a:gd name="T102" fmla="*/ 0 w 588"/>
                <a:gd name="T103" fmla="*/ 0 h 330"/>
                <a:gd name="T104" fmla="*/ 0 w 588"/>
                <a:gd name="T105" fmla="*/ 0 h 330"/>
                <a:gd name="T106" fmla="*/ 0 w 588"/>
                <a:gd name="T107" fmla="*/ 0 h 330"/>
                <a:gd name="T108" fmla="*/ 0 w 588"/>
                <a:gd name="T109" fmla="*/ 0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Namibia"/>
            <p:cNvSpPr>
              <a:spLocks/>
            </p:cNvSpPr>
            <p:nvPr/>
          </p:nvSpPr>
          <p:spPr bwMode="auto">
            <a:xfrm>
              <a:off x="4909385" y="4463965"/>
              <a:ext cx="408892" cy="385211"/>
            </a:xfrm>
            <a:custGeom>
              <a:avLst/>
              <a:gdLst>
                <a:gd name="T0" fmla="*/ 0 w 954"/>
                <a:gd name="T1" fmla="*/ 0 h 972"/>
                <a:gd name="T2" fmla="*/ 0 w 954"/>
                <a:gd name="T3" fmla="*/ 0 h 972"/>
                <a:gd name="T4" fmla="*/ 0 w 954"/>
                <a:gd name="T5" fmla="*/ 0 h 972"/>
                <a:gd name="T6" fmla="*/ 0 w 954"/>
                <a:gd name="T7" fmla="*/ 0 h 972"/>
                <a:gd name="T8" fmla="*/ 0 w 954"/>
                <a:gd name="T9" fmla="*/ 0 h 972"/>
                <a:gd name="T10" fmla="*/ 0 w 954"/>
                <a:gd name="T11" fmla="*/ 0 h 972"/>
                <a:gd name="T12" fmla="*/ 0 w 954"/>
                <a:gd name="T13" fmla="*/ 0 h 972"/>
                <a:gd name="T14" fmla="*/ 0 w 954"/>
                <a:gd name="T15" fmla="*/ 0 h 972"/>
                <a:gd name="T16" fmla="*/ 0 w 954"/>
                <a:gd name="T17" fmla="*/ 0 h 972"/>
                <a:gd name="T18" fmla="*/ 0 w 954"/>
                <a:gd name="T19" fmla="*/ 0 h 972"/>
                <a:gd name="T20" fmla="*/ 0 w 954"/>
                <a:gd name="T21" fmla="*/ 0 h 972"/>
                <a:gd name="T22" fmla="*/ 0 w 954"/>
                <a:gd name="T23" fmla="*/ 0 h 972"/>
                <a:gd name="T24" fmla="*/ 0 w 954"/>
                <a:gd name="T25" fmla="*/ 0 h 972"/>
                <a:gd name="T26" fmla="*/ 0 w 954"/>
                <a:gd name="T27" fmla="*/ 0 h 972"/>
                <a:gd name="T28" fmla="*/ 0 w 954"/>
                <a:gd name="T29" fmla="*/ 0 h 972"/>
                <a:gd name="T30" fmla="*/ 0 w 954"/>
                <a:gd name="T31" fmla="*/ 0 h 972"/>
                <a:gd name="T32" fmla="*/ 0 w 954"/>
                <a:gd name="T33" fmla="*/ 0 h 972"/>
                <a:gd name="T34" fmla="*/ 0 w 954"/>
                <a:gd name="T35" fmla="*/ 0 h 972"/>
                <a:gd name="T36" fmla="*/ 0 w 954"/>
                <a:gd name="T37" fmla="*/ 0 h 972"/>
                <a:gd name="T38" fmla="*/ 0 w 954"/>
                <a:gd name="T39" fmla="*/ 0 h 972"/>
                <a:gd name="T40" fmla="*/ 0 w 954"/>
                <a:gd name="T41" fmla="*/ 0 h 972"/>
                <a:gd name="T42" fmla="*/ 0 w 954"/>
                <a:gd name="T43" fmla="*/ 0 h 972"/>
                <a:gd name="T44" fmla="*/ 0 w 954"/>
                <a:gd name="T45" fmla="*/ 0 h 972"/>
                <a:gd name="T46" fmla="*/ 0 w 954"/>
                <a:gd name="T47" fmla="*/ 0 h 972"/>
                <a:gd name="T48" fmla="*/ 0 w 954"/>
                <a:gd name="T49" fmla="*/ 0 h 972"/>
                <a:gd name="T50" fmla="*/ 0 w 954"/>
                <a:gd name="T51" fmla="*/ 0 h 972"/>
                <a:gd name="T52" fmla="*/ 0 w 954"/>
                <a:gd name="T53" fmla="*/ 0 h 972"/>
                <a:gd name="T54" fmla="*/ 0 w 954"/>
                <a:gd name="T55" fmla="*/ 0 h 972"/>
                <a:gd name="T56" fmla="*/ 0 w 954"/>
                <a:gd name="T57" fmla="*/ 0 h 972"/>
                <a:gd name="T58" fmla="*/ 0 w 954"/>
                <a:gd name="T59" fmla="*/ 0 h 972"/>
                <a:gd name="T60" fmla="*/ 0 w 954"/>
                <a:gd name="T61" fmla="*/ 0 h 972"/>
                <a:gd name="T62" fmla="*/ 0 w 954"/>
                <a:gd name="T63" fmla="*/ 0 h 972"/>
                <a:gd name="T64" fmla="*/ 0 w 954"/>
                <a:gd name="T65" fmla="*/ 0 h 972"/>
                <a:gd name="T66" fmla="*/ 0 w 954"/>
                <a:gd name="T67" fmla="*/ 0 h 972"/>
                <a:gd name="T68" fmla="*/ 0 w 954"/>
                <a:gd name="T69" fmla="*/ 0 h 972"/>
                <a:gd name="T70" fmla="*/ 0 w 954"/>
                <a:gd name="T71" fmla="*/ 0 h 972"/>
                <a:gd name="T72" fmla="*/ 0 w 954"/>
                <a:gd name="T73" fmla="*/ 0 h 972"/>
                <a:gd name="T74" fmla="*/ 0 w 954"/>
                <a:gd name="T75" fmla="*/ 0 h 972"/>
                <a:gd name="T76" fmla="*/ 0 w 954"/>
                <a:gd name="T77" fmla="*/ 0 h 972"/>
                <a:gd name="T78" fmla="*/ 0 w 954"/>
                <a:gd name="T79" fmla="*/ 0 h 972"/>
                <a:gd name="T80" fmla="*/ 0 w 954"/>
                <a:gd name="T81" fmla="*/ 0 h 972"/>
                <a:gd name="T82" fmla="*/ 0 w 954"/>
                <a:gd name="T83" fmla="*/ 0 h 972"/>
                <a:gd name="T84" fmla="*/ 0 w 954"/>
                <a:gd name="T85" fmla="*/ 0 h 972"/>
                <a:gd name="T86" fmla="*/ 0 w 954"/>
                <a:gd name="T87" fmla="*/ 0 h 972"/>
                <a:gd name="T88" fmla="*/ 0 w 954"/>
                <a:gd name="T89" fmla="*/ 0 h 972"/>
                <a:gd name="T90" fmla="*/ 0 w 954"/>
                <a:gd name="T91" fmla="*/ 0 h 972"/>
                <a:gd name="T92" fmla="*/ 0 w 954"/>
                <a:gd name="T93" fmla="*/ 0 h 972"/>
                <a:gd name="T94" fmla="*/ 0 w 954"/>
                <a:gd name="T95" fmla="*/ 0 h 972"/>
                <a:gd name="T96" fmla="*/ 0 w 954"/>
                <a:gd name="T97" fmla="*/ 0 h 972"/>
                <a:gd name="T98" fmla="*/ 0 w 954"/>
                <a:gd name="T99" fmla="*/ 0 h 972"/>
                <a:gd name="T100" fmla="*/ 0 w 954"/>
                <a:gd name="T101" fmla="*/ 0 h 972"/>
                <a:gd name="T102" fmla="*/ 0 w 954"/>
                <a:gd name="T103" fmla="*/ 0 h 972"/>
                <a:gd name="T104" fmla="*/ 0 w 954"/>
                <a:gd name="T105" fmla="*/ 0 h 972"/>
                <a:gd name="T106" fmla="*/ 0 w 954"/>
                <a:gd name="T107" fmla="*/ 0 h 972"/>
                <a:gd name="T108" fmla="*/ 0 w 954"/>
                <a:gd name="T109" fmla="*/ 0 h 972"/>
                <a:gd name="T110" fmla="*/ 0 w 954"/>
                <a:gd name="T111" fmla="*/ 0 h 972"/>
                <a:gd name="T112" fmla="*/ 0 w 954"/>
                <a:gd name="T113" fmla="*/ 0 h 972"/>
                <a:gd name="T114" fmla="*/ 0 w 954"/>
                <a:gd name="T115" fmla="*/ 0 h 972"/>
                <a:gd name="T116" fmla="*/ 0 w 954"/>
                <a:gd name="T117" fmla="*/ 0 h 972"/>
                <a:gd name="T118" fmla="*/ 0 w 954"/>
                <a:gd name="T119" fmla="*/ 0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Myanmar"/>
            <p:cNvSpPr>
              <a:spLocks/>
            </p:cNvSpPr>
            <p:nvPr/>
          </p:nvSpPr>
          <p:spPr bwMode="auto">
            <a:xfrm>
              <a:off x="7315817" y="3014396"/>
              <a:ext cx="273154" cy="592513"/>
            </a:xfrm>
            <a:custGeom>
              <a:avLst/>
              <a:gdLst>
                <a:gd name="T0" fmla="*/ 0 w 636"/>
                <a:gd name="T1" fmla="*/ 0 h 1500"/>
                <a:gd name="T2" fmla="*/ 0 w 636"/>
                <a:gd name="T3" fmla="*/ 0 h 1500"/>
                <a:gd name="T4" fmla="*/ 0 w 636"/>
                <a:gd name="T5" fmla="*/ 0 h 1500"/>
                <a:gd name="T6" fmla="*/ 0 w 636"/>
                <a:gd name="T7" fmla="*/ 0 h 1500"/>
                <a:gd name="T8" fmla="*/ 0 w 636"/>
                <a:gd name="T9" fmla="*/ 0 h 1500"/>
                <a:gd name="T10" fmla="*/ 0 w 636"/>
                <a:gd name="T11" fmla="*/ 0 h 1500"/>
                <a:gd name="T12" fmla="*/ 0 w 636"/>
                <a:gd name="T13" fmla="*/ 0 h 1500"/>
                <a:gd name="T14" fmla="*/ 0 w 636"/>
                <a:gd name="T15" fmla="*/ 0 h 1500"/>
                <a:gd name="T16" fmla="*/ 0 w 636"/>
                <a:gd name="T17" fmla="*/ 0 h 1500"/>
                <a:gd name="T18" fmla="*/ 0 w 636"/>
                <a:gd name="T19" fmla="*/ 0 h 1500"/>
                <a:gd name="T20" fmla="*/ 0 w 636"/>
                <a:gd name="T21" fmla="*/ 0 h 1500"/>
                <a:gd name="T22" fmla="*/ 0 w 636"/>
                <a:gd name="T23" fmla="*/ 0 h 1500"/>
                <a:gd name="T24" fmla="*/ 0 w 636"/>
                <a:gd name="T25" fmla="*/ 0 h 1500"/>
                <a:gd name="T26" fmla="*/ 0 w 636"/>
                <a:gd name="T27" fmla="*/ 0 h 1500"/>
                <a:gd name="T28" fmla="*/ 0 w 636"/>
                <a:gd name="T29" fmla="*/ 0 h 1500"/>
                <a:gd name="T30" fmla="*/ 0 w 636"/>
                <a:gd name="T31" fmla="*/ 0 h 1500"/>
                <a:gd name="T32" fmla="*/ 0 w 636"/>
                <a:gd name="T33" fmla="*/ 0 h 1500"/>
                <a:gd name="T34" fmla="*/ 0 w 636"/>
                <a:gd name="T35" fmla="*/ 0 h 1500"/>
                <a:gd name="T36" fmla="*/ 0 w 636"/>
                <a:gd name="T37" fmla="*/ 0 h 1500"/>
                <a:gd name="T38" fmla="*/ 0 w 636"/>
                <a:gd name="T39" fmla="*/ 0 h 1500"/>
                <a:gd name="T40" fmla="*/ 0 w 636"/>
                <a:gd name="T41" fmla="*/ 0 h 1500"/>
                <a:gd name="T42" fmla="*/ 0 w 636"/>
                <a:gd name="T43" fmla="*/ 0 h 1500"/>
                <a:gd name="T44" fmla="*/ 0 w 636"/>
                <a:gd name="T45" fmla="*/ 0 h 1500"/>
                <a:gd name="T46" fmla="*/ 0 w 636"/>
                <a:gd name="T47" fmla="*/ 0 h 1500"/>
                <a:gd name="T48" fmla="*/ 0 w 636"/>
                <a:gd name="T49" fmla="*/ 0 h 1500"/>
                <a:gd name="T50" fmla="*/ 0 w 636"/>
                <a:gd name="T51" fmla="*/ 0 h 1500"/>
                <a:gd name="T52" fmla="*/ 0 w 636"/>
                <a:gd name="T53" fmla="*/ 0 h 1500"/>
                <a:gd name="T54" fmla="*/ 0 w 636"/>
                <a:gd name="T55" fmla="*/ 0 h 1500"/>
                <a:gd name="T56" fmla="*/ 0 w 636"/>
                <a:gd name="T57" fmla="*/ 0 h 1500"/>
                <a:gd name="T58" fmla="*/ 0 w 636"/>
                <a:gd name="T59" fmla="*/ 0 h 1500"/>
                <a:gd name="T60" fmla="*/ 0 w 636"/>
                <a:gd name="T61" fmla="*/ 0 h 1500"/>
                <a:gd name="T62" fmla="*/ 0 w 636"/>
                <a:gd name="T63" fmla="*/ 0 h 1500"/>
                <a:gd name="T64" fmla="*/ 0 w 636"/>
                <a:gd name="T65" fmla="*/ 0 h 1500"/>
                <a:gd name="T66" fmla="*/ 0 w 636"/>
                <a:gd name="T67" fmla="*/ 0 h 1500"/>
                <a:gd name="T68" fmla="*/ 0 w 636"/>
                <a:gd name="T69" fmla="*/ 0 h 1500"/>
                <a:gd name="T70" fmla="*/ 0 w 636"/>
                <a:gd name="T71" fmla="*/ 0 h 1500"/>
                <a:gd name="T72" fmla="*/ 0 w 636"/>
                <a:gd name="T73" fmla="*/ 0 h 1500"/>
                <a:gd name="T74" fmla="*/ 0 w 636"/>
                <a:gd name="T75" fmla="*/ 0 h 1500"/>
                <a:gd name="T76" fmla="*/ 0 w 636"/>
                <a:gd name="T77" fmla="*/ 0 h 1500"/>
                <a:gd name="T78" fmla="*/ 0 w 636"/>
                <a:gd name="T79" fmla="*/ 0 h 1500"/>
                <a:gd name="T80" fmla="*/ 0 w 636"/>
                <a:gd name="T81" fmla="*/ 0 h 1500"/>
                <a:gd name="T82" fmla="*/ 0 w 636"/>
                <a:gd name="T83" fmla="*/ 0 h 1500"/>
                <a:gd name="T84" fmla="*/ 0 w 636"/>
                <a:gd name="T85" fmla="*/ 0 h 1500"/>
                <a:gd name="T86" fmla="*/ 0 w 636"/>
                <a:gd name="T87" fmla="*/ 0 h 1500"/>
                <a:gd name="T88" fmla="*/ 0 w 636"/>
                <a:gd name="T89" fmla="*/ 0 h 1500"/>
                <a:gd name="T90" fmla="*/ 0 w 636"/>
                <a:gd name="T91" fmla="*/ 0 h 1500"/>
                <a:gd name="T92" fmla="*/ 0 w 636"/>
                <a:gd name="T93" fmla="*/ 0 h 1500"/>
                <a:gd name="T94" fmla="*/ 0 w 636"/>
                <a:gd name="T95" fmla="*/ 0 h 1500"/>
                <a:gd name="T96" fmla="*/ 0 w 636"/>
                <a:gd name="T97" fmla="*/ 0 h 1500"/>
                <a:gd name="T98" fmla="*/ 0 w 636"/>
                <a:gd name="T99" fmla="*/ 0 h 1500"/>
                <a:gd name="T100" fmla="*/ 0 w 636"/>
                <a:gd name="T101" fmla="*/ 0 h 1500"/>
                <a:gd name="T102" fmla="*/ 0 w 636"/>
                <a:gd name="T103" fmla="*/ 0 h 1500"/>
                <a:gd name="T104" fmla="*/ 0 w 636"/>
                <a:gd name="T105" fmla="*/ 0 h 1500"/>
                <a:gd name="T106" fmla="*/ 0 w 636"/>
                <a:gd name="T107" fmla="*/ 0 h 1500"/>
                <a:gd name="T108" fmla="*/ 0 w 636"/>
                <a:gd name="T109" fmla="*/ 0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Mozambique"/>
            <p:cNvSpPr>
              <a:spLocks/>
            </p:cNvSpPr>
            <p:nvPr/>
          </p:nvSpPr>
          <p:spPr bwMode="auto">
            <a:xfrm>
              <a:off x="5467423" y="4258209"/>
              <a:ext cx="326779" cy="529085"/>
            </a:xfrm>
            <a:custGeom>
              <a:avLst/>
              <a:gdLst>
                <a:gd name="T0" fmla="*/ 0 w 762"/>
                <a:gd name="T1" fmla="*/ 0 h 1338"/>
                <a:gd name="T2" fmla="*/ 0 w 762"/>
                <a:gd name="T3" fmla="*/ 0 h 1338"/>
                <a:gd name="T4" fmla="*/ 0 w 762"/>
                <a:gd name="T5" fmla="*/ 0 h 1338"/>
                <a:gd name="T6" fmla="*/ 0 w 762"/>
                <a:gd name="T7" fmla="*/ 0 h 1338"/>
                <a:gd name="T8" fmla="*/ 0 w 762"/>
                <a:gd name="T9" fmla="*/ 0 h 1338"/>
                <a:gd name="T10" fmla="*/ 0 w 762"/>
                <a:gd name="T11" fmla="*/ 0 h 1338"/>
                <a:gd name="T12" fmla="*/ 0 w 762"/>
                <a:gd name="T13" fmla="*/ 0 h 1338"/>
                <a:gd name="T14" fmla="*/ 0 w 762"/>
                <a:gd name="T15" fmla="*/ 0 h 1338"/>
                <a:gd name="T16" fmla="*/ 0 w 762"/>
                <a:gd name="T17" fmla="*/ 0 h 1338"/>
                <a:gd name="T18" fmla="*/ 0 w 762"/>
                <a:gd name="T19" fmla="*/ 0 h 1338"/>
                <a:gd name="T20" fmla="*/ 0 w 762"/>
                <a:gd name="T21" fmla="*/ 0 h 1338"/>
                <a:gd name="T22" fmla="*/ 0 w 762"/>
                <a:gd name="T23" fmla="*/ 0 h 1338"/>
                <a:gd name="T24" fmla="*/ 0 w 762"/>
                <a:gd name="T25" fmla="*/ 0 h 1338"/>
                <a:gd name="T26" fmla="*/ 0 w 762"/>
                <a:gd name="T27" fmla="*/ 0 h 1338"/>
                <a:gd name="T28" fmla="*/ 0 w 762"/>
                <a:gd name="T29" fmla="*/ 0 h 1338"/>
                <a:gd name="T30" fmla="*/ 0 w 762"/>
                <a:gd name="T31" fmla="*/ 0 h 1338"/>
                <a:gd name="T32" fmla="*/ 0 w 762"/>
                <a:gd name="T33" fmla="*/ 0 h 1338"/>
                <a:gd name="T34" fmla="*/ 0 w 762"/>
                <a:gd name="T35" fmla="*/ 0 h 1338"/>
                <a:gd name="T36" fmla="*/ 0 w 762"/>
                <a:gd name="T37" fmla="*/ 0 h 1338"/>
                <a:gd name="T38" fmla="*/ 0 w 762"/>
                <a:gd name="T39" fmla="*/ 0 h 1338"/>
                <a:gd name="T40" fmla="*/ 0 w 762"/>
                <a:gd name="T41" fmla="*/ 0 h 1338"/>
                <a:gd name="T42" fmla="*/ 0 w 762"/>
                <a:gd name="T43" fmla="*/ 0 h 1338"/>
                <a:gd name="T44" fmla="*/ 0 w 762"/>
                <a:gd name="T45" fmla="*/ 0 h 1338"/>
                <a:gd name="T46" fmla="*/ 0 w 762"/>
                <a:gd name="T47" fmla="*/ 0 h 1338"/>
                <a:gd name="T48" fmla="*/ 0 w 762"/>
                <a:gd name="T49" fmla="*/ 0 h 1338"/>
                <a:gd name="T50" fmla="*/ 0 w 762"/>
                <a:gd name="T51" fmla="*/ 0 h 1338"/>
                <a:gd name="T52" fmla="*/ 0 w 762"/>
                <a:gd name="T53" fmla="*/ 0 h 1338"/>
                <a:gd name="T54" fmla="*/ 0 w 762"/>
                <a:gd name="T55" fmla="*/ 0 h 1338"/>
                <a:gd name="T56" fmla="*/ 0 w 762"/>
                <a:gd name="T57" fmla="*/ 0 h 1338"/>
                <a:gd name="T58" fmla="*/ 0 w 762"/>
                <a:gd name="T59" fmla="*/ 0 h 1338"/>
                <a:gd name="T60" fmla="*/ 0 w 762"/>
                <a:gd name="T61" fmla="*/ 0 h 1338"/>
                <a:gd name="T62" fmla="*/ 0 w 762"/>
                <a:gd name="T63" fmla="*/ 0 h 1338"/>
                <a:gd name="T64" fmla="*/ 0 w 762"/>
                <a:gd name="T65" fmla="*/ 0 h 1338"/>
                <a:gd name="T66" fmla="*/ 0 w 762"/>
                <a:gd name="T67" fmla="*/ 0 h 1338"/>
                <a:gd name="T68" fmla="*/ 0 w 762"/>
                <a:gd name="T69" fmla="*/ 0 h 1338"/>
                <a:gd name="T70" fmla="*/ 0 w 762"/>
                <a:gd name="T71" fmla="*/ 0 h 1338"/>
                <a:gd name="T72" fmla="*/ 0 w 762"/>
                <a:gd name="T73" fmla="*/ 0 h 1338"/>
                <a:gd name="T74" fmla="*/ 0 w 762"/>
                <a:gd name="T75" fmla="*/ 0 h 1338"/>
                <a:gd name="T76" fmla="*/ 0 w 762"/>
                <a:gd name="T77" fmla="*/ 0 h 1338"/>
                <a:gd name="T78" fmla="*/ 0 w 762"/>
                <a:gd name="T79" fmla="*/ 0 h 1338"/>
                <a:gd name="T80" fmla="*/ 0 w 762"/>
                <a:gd name="T81" fmla="*/ 0 h 1338"/>
                <a:gd name="T82" fmla="*/ 0 w 762"/>
                <a:gd name="T83" fmla="*/ 0 h 1338"/>
                <a:gd name="T84" fmla="*/ 0 w 762"/>
                <a:gd name="T85" fmla="*/ 0 h 1338"/>
                <a:gd name="T86" fmla="*/ 0 w 762"/>
                <a:gd name="T87" fmla="*/ 0 h 1338"/>
                <a:gd name="T88" fmla="*/ 0 w 762"/>
                <a:gd name="T89" fmla="*/ 0 h 1338"/>
                <a:gd name="T90" fmla="*/ 0 w 762"/>
                <a:gd name="T91" fmla="*/ 0 h 1338"/>
                <a:gd name="T92" fmla="*/ 0 w 762"/>
                <a:gd name="T93" fmla="*/ 0 h 1338"/>
                <a:gd name="T94" fmla="*/ 0 w 762"/>
                <a:gd name="T95" fmla="*/ 0 h 1338"/>
                <a:gd name="T96" fmla="*/ 0 w 762"/>
                <a:gd name="T97" fmla="*/ 0 h 1338"/>
                <a:gd name="T98" fmla="*/ 0 w 762"/>
                <a:gd name="T99" fmla="*/ 0 h 1338"/>
                <a:gd name="T100" fmla="*/ 0 w 762"/>
                <a:gd name="T101" fmla="*/ 0 h 1338"/>
                <a:gd name="T102" fmla="*/ 0 w 762"/>
                <a:gd name="T103" fmla="*/ 0 h 1338"/>
                <a:gd name="T104" fmla="*/ 0 w 762"/>
                <a:gd name="T105" fmla="*/ 0 h 1338"/>
                <a:gd name="T106" fmla="*/ 0 w 762"/>
                <a:gd name="T107" fmla="*/ 0 h 1338"/>
                <a:gd name="T108" fmla="*/ 0 w 762"/>
                <a:gd name="T109" fmla="*/ 0 h 1338"/>
                <a:gd name="T110" fmla="*/ 0 w 762"/>
                <a:gd name="T111" fmla="*/ 0 h 1338"/>
                <a:gd name="T112" fmla="*/ 0 w 762"/>
                <a:gd name="T113" fmla="*/ 0 h 1338"/>
                <a:gd name="T114" fmla="*/ 0 w 762"/>
                <a:gd name="T115" fmla="*/ 0 h 1338"/>
                <a:gd name="T116" fmla="*/ 0 w 762"/>
                <a:gd name="T117" fmla="*/ 0 h 1338"/>
                <a:gd name="T118" fmla="*/ 0 w 762"/>
                <a:gd name="T119" fmla="*/ 0 h 1338"/>
                <a:gd name="T120" fmla="*/ 0 w 762"/>
                <a:gd name="T121" fmla="*/ 0 h 1338"/>
                <a:gd name="T122" fmla="*/ 0 w 762"/>
                <a:gd name="T123" fmla="*/ 0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Morocco"/>
            <p:cNvSpPr>
              <a:spLocks/>
            </p:cNvSpPr>
            <p:nvPr/>
          </p:nvSpPr>
          <p:spPr bwMode="auto">
            <a:xfrm>
              <a:off x="4175389" y="2780793"/>
              <a:ext cx="363646" cy="261448"/>
            </a:xfrm>
            <a:custGeom>
              <a:avLst/>
              <a:gdLst>
                <a:gd name="T0" fmla="*/ 0 w 846"/>
                <a:gd name="T1" fmla="*/ 0 h 660"/>
                <a:gd name="T2" fmla="*/ 0 w 846"/>
                <a:gd name="T3" fmla="*/ 0 h 660"/>
                <a:gd name="T4" fmla="*/ 0 w 846"/>
                <a:gd name="T5" fmla="*/ 0 h 660"/>
                <a:gd name="T6" fmla="*/ 0 w 846"/>
                <a:gd name="T7" fmla="*/ 0 h 660"/>
                <a:gd name="T8" fmla="*/ 0 w 846"/>
                <a:gd name="T9" fmla="*/ 0 h 660"/>
                <a:gd name="T10" fmla="*/ 0 w 846"/>
                <a:gd name="T11" fmla="*/ 0 h 660"/>
                <a:gd name="T12" fmla="*/ 0 w 846"/>
                <a:gd name="T13" fmla="*/ 0 h 660"/>
                <a:gd name="T14" fmla="*/ 0 w 846"/>
                <a:gd name="T15" fmla="*/ 0 h 660"/>
                <a:gd name="T16" fmla="*/ 0 w 846"/>
                <a:gd name="T17" fmla="*/ 0 h 660"/>
                <a:gd name="T18" fmla="*/ 0 w 846"/>
                <a:gd name="T19" fmla="*/ 0 h 660"/>
                <a:gd name="T20" fmla="*/ 0 w 846"/>
                <a:gd name="T21" fmla="*/ 0 h 660"/>
                <a:gd name="T22" fmla="*/ 0 w 846"/>
                <a:gd name="T23" fmla="*/ 0 h 660"/>
                <a:gd name="T24" fmla="*/ 0 w 846"/>
                <a:gd name="T25" fmla="*/ 0 h 660"/>
                <a:gd name="T26" fmla="*/ 0 w 846"/>
                <a:gd name="T27" fmla="*/ 0 h 660"/>
                <a:gd name="T28" fmla="*/ 0 w 846"/>
                <a:gd name="T29" fmla="*/ 0 h 660"/>
                <a:gd name="T30" fmla="*/ 0 w 846"/>
                <a:gd name="T31" fmla="*/ 0 h 660"/>
                <a:gd name="T32" fmla="*/ 0 w 846"/>
                <a:gd name="T33" fmla="*/ 0 h 660"/>
                <a:gd name="T34" fmla="*/ 0 w 846"/>
                <a:gd name="T35" fmla="*/ 0 h 660"/>
                <a:gd name="T36" fmla="*/ 0 w 846"/>
                <a:gd name="T37" fmla="*/ 0 h 660"/>
                <a:gd name="T38" fmla="*/ 0 w 846"/>
                <a:gd name="T39" fmla="*/ 0 h 660"/>
                <a:gd name="T40" fmla="*/ 0 w 846"/>
                <a:gd name="T41" fmla="*/ 0 h 660"/>
                <a:gd name="T42" fmla="*/ 0 w 846"/>
                <a:gd name="T43" fmla="*/ 0 h 660"/>
                <a:gd name="T44" fmla="*/ 0 w 846"/>
                <a:gd name="T45" fmla="*/ 0 h 660"/>
                <a:gd name="T46" fmla="*/ 0 w 846"/>
                <a:gd name="T47" fmla="*/ 0 h 660"/>
                <a:gd name="T48" fmla="*/ 0 w 846"/>
                <a:gd name="T49" fmla="*/ 0 h 660"/>
                <a:gd name="T50" fmla="*/ 0 w 846"/>
                <a:gd name="T51" fmla="*/ 0 h 660"/>
                <a:gd name="T52" fmla="*/ 0 w 846"/>
                <a:gd name="T53" fmla="*/ 0 h 660"/>
                <a:gd name="T54" fmla="*/ 0 w 846"/>
                <a:gd name="T55" fmla="*/ 0 h 660"/>
                <a:gd name="T56" fmla="*/ 0 w 846"/>
                <a:gd name="T57" fmla="*/ 0 h 660"/>
                <a:gd name="T58" fmla="*/ 0 w 846"/>
                <a:gd name="T59" fmla="*/ 0 h 660"/>
                <a:gd name="T60" fmla="*/ 0 w 846"/>
                <a:gd name="T61" fmla="*/ 0 h 660"/>
                <a:gd name="T62" fmla="*/ 0 w 846"/>
                <a:gd name="T63" fmla="*/ 0 h 660"/>
                <a:gd name="T64" fmla="*/ 0 w 846"/>
                <a:gd name="T65" fmla="*/ 0 h 660"/>
                <a:gd name="T66" fmla="*/ 0 w 846"/>
                <a:gd name="T67" fmla="*/ 0 h 660"/>
                <a:gd name="T68" fmla="*/ 0 w 846"/>
                <a:gd name="T69" fmla="*/ 0 h 660"/>
                <a:gd name="T70" fmla="*/ 0 w 846"/>
                <a:gd name="T71" fmla="*/ 0 h 660"/>
                <a:gd name="T72" fmla="*/ 0 w 846"/>
                <a:gd name="T73" fmla="*/ 0 h 660"/>
                <a:gd name="T74" fmla="*/ 0 w 846"/>
                <a:gd name="T75" fmla="*/ 0 h 660"/>
                <a:gd name="T76" fmla="*/ 0 w 846"/>
                <a:gd name="T77" fmla="*/ 0 h 660"/>
                <a:gd name="T78" fmla="*/ 0 w 846"/>
                <a:gd name="T79" fmla="*/ 0 h 660"/>
                <a:gd name="T80" fmla="*/ 0 w 846"/>
                <a:gd name="T81" fmla="*/ 0 h 660"/>
                <a:gd name="T82" fmla="*/ 0 w 846"/>
                <a:gd name="T83" fmla="*/ 0 h 660"/>
                <a:gd name="T84" fmla="*/ 0 w 846"/>
                <a:gd name="T85" fmla="*/ 0 h 660"/>
                <a:gd name="T86" fmla="*/ 0 w 846"/>
                <a:gd name="T87" fmla="*/ 0 h 660"/>
                <a:gd name="T88" fmla="*/ 0 w 846"/>
                <a:gd name="T89" fmla="*/ 0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Montenegro"/>
            <p:cNvSpPr>
              <a:spLocks/>
            </p:cNvSpPr>
            <p:nvPr/>
          </p:nvSpPr>
          <p:spPr bwMode="auto">
            <a:xfrm>
              <a:off x="5092046" y="2534815"/>
              <a:ext cx="48598" cy="54146"/>
            </a:xfrm>
            <a:custGeom>
              <a:avLst/>
              <a:gdLst>
                <a:gd name="T0" fmla="*/ 0 w 114"/>
                <a:gd name="T1" fmla="*/ 0 h 138"/>
                <a:gd name="T2" fmla="*/ 0 w 114"/>
                <a:gd name="T3" fmla="*/ 0 h 138"/>
                <a:gd name="T4" fmla="*/ 0 w 114"/>
                <a:gd name="T5" fmla="*/ 0 h 138"/>
                <a:gd name="T6" fmla="*/ 0 w 114"/>
                <a:gd name="T7" fmla="*/ 0 h 138"/>
                <a:gd name="T8" fmla="*/ 0 w 114"/>
                <a:gd name="T9" fmla="*/ 0 h 138"/>
                <a:gd name="T10" fmla="*/ 0 w 114"/>
                <a:gd name="T11" fmla="*/ 0 h 138"/>
                <a:gd name="T12" fmla="*/ 0 w 114"/>
                <a:gd name="T13" fmla="*/ 0 h 138"/>
                <a:gd name="T14" fmla="*/ 0 w 114"/>
                <a:gd name="T15" fmla="*/ 0 h 138"/>
                <a:gd name="T16" fmla="*/ 0 w 114"/>
                <a:gd name="T17" fmla="*/ 0 h 138"/>
                <a:gd name="T18" fmla="*/ 0 w 114"/>
                <a:gd name="T19" fmla="*/ 0 h 138"/>
                <a:gd name="T20" fmla="*/ 0 w 114"/>
                <a:gd name="T21" fmla="*/ 0 h 138"/>
                <a:gd name="T22" fmla="*/ 0 w 114"/>
                <a:gd name="T23" fmla="*/ 0 h 138"/>
                <a:gd name="T24" fmla="*/ 0 w 114"/>
                <a:gd name="T25" fmla="*/ 0 h 138"/>
                <a:gd name="T26" fmla="*/ 0 w 114"/>
                <a:gd name="T27" fmla="*/ 0 h 138"/>
                <a:gd name="T28" fmla="*/ 0 w 114"/>
                <a:gd name="T29" fmla="*/ 0 h 138"/>
                <a:gd name="T30" fmla="*/ 0 w 114"/>
                <a:gd name="T31" fmla="*/ 0 h 138"/>
                <a:gd name="T32" fmla="*/ 0 w 114"/>
                <a:gd name="T33" fmla="*/ 0 h 138"/>
                <a:gd name="T34" fmla="*/ 0 w 114"/>
                <a:gd name="T35" fmla="*/ 0 h 138"/>
                <a:gd name="T36" fmla="*/ 0 w 114"/>
                <a:gd name="T37" fmla="*/ 0 h 138"/>
                <a:gd name="T38" fmla="*/ 0 w 114"/>
                <a:gd name="T39" fmla="*/ 0 h 138"/>
                <a:gd name="T40" fmla="*/ 0 w 114"/>
                <a:gd name="T41" fmla="*/ 0 h 138"/>
                <a:gd name="T42" fmla="*/ 0 w 114"/>
                <a:gd name="T43" fmla="*/ 0 h 138"/>
                <a:gd name="T44" fmla="*/ 0 w 114"/>
                <a:gd name="T45" fmla="*/ 0 h 138"/>
                <a:gd name="T46" fmla="*/ 0 w 114"/>
                <a:gd name="T47" fmla="*/ 0 h 138"/>
                <a:gd name="T48" fmla="*/ 0 w 114"/>
                <a:gd name="T49" fmla="*/ 0 h 138"/>
                <a:gd name="T50" fmla="*/ 0 w 114"/>
                <a:gd name="T51" fmla="*/ 0 h 138"/>
                <a:gd name="T52" fmla="*/ 0 w 114"/>
                <a:gd name="T53" fmla="*/ 0 h 138"/>
                <a:gd name="T54" fmla="*/ 0 w 114"/>
                <a:gd name="T55" fmla="*/ 0 h 138"/>
                <a:gd name="T56" fmla="*/ 0 w 114"/>
                <a:gd name="T57" fmla="*/ 0 h 138"/>
                <a:gd name="T58" fmla="*/ 0 w 114"/>
                <a:gd name="T59" fmla="*/ 0 h 138"/>
                <a:gd name="T60" fmla="*/ 0 w 114"/>
                <a:gd name="T61" fmla="*/ 0 h 138"/>
                <a:gd name="T62" fmla="*/ 0 w 114"/>
                <a:gd name="T63" fmla="*/ 0 h 138"/>
                <a:gd name="T64" fmla="*/ 0 w 114"/>
                <a:gd name="T65" fmla="*/ 0 h 138"/>
                <a:gd name="T66" fmla="*/ 0 w 114"/>
                <a:gd name="T67" fmla="*/ 0 h 138"/>
                <a:gd name="T68" fmla="*/ 0 w 114"/>
                <a:gd name="T69" fmla="*/ 0 h 138"/>
                <a:gd name="T70" fmla="*/ 0 w 114"/>
                <a:gd name="T71" fmla="*/ 0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Mongolia"/>
            <p:cNvSpPr>
              <a:spLocks/>
            </p:cNvSpPr>
            <p:nvPr/>
          </p:nvSpPr>
          <p:spPr bwMode="auto">
            <a:xfrm>
              <a:off x="6935413" y="2268725"/>
              <a:ext cx="899898" cy="329518"/>
            </a:xfrm>
            <a:custGeom>
              <a:avLst/>
              <a:gdLst>
                <a:gd name="T0" fmla="*/ 0 w 2100"/>
                <a:gd name="T1" fmla="*/ 0 h 834"/>
                <a:gd name="T2" fmla="*/ 0 w 2100"/>
                <a:gd name="T3" fmla="*/ 0 h 834"/>
                <a:gd name="T4" fmla="*/ 0 w 2100"/>
                <a:gd name="T5" fmla="*/ 0 h 834"/>
                <a:gd name="T6" fmla="*/ 0 w 2100"/>
                <a:gd name="T7" fmla="*/ 0 h 834"/>
                <a:gd name="T8" fmla="*/ 0 w 2100"/>
                <a:gd name="T9" fmla="*/ 0 h 834"/>
                <a:gd name="T10" fmla="*/ 0 w 2100"/>
                <a:gd name="T11" fmla="*/ 0 h 834"/>
                <a:gd name="T12" fmla="*/ 0 w 2100"/>
                <a:gd name="T13" fmla="*/ 0 h 834"/>
                <a:gd name="T14" fmla="*/ 0 w 2100"/>
                <a:gd name="T15" fmla="*/ 0 h 834"/>
                <a:gd name="T16" fmla="*/ 0 w 2100"/>
                <a:gd name="T17" fmla="*/ 0 h 834"/>
                <a:gd name="T18" fmla="*/ 0 w 2100"/>
                <a:gd name="T19" fmla="*/ 0 h 834"/>
                <a:gd name="T20" fmla="*/ 0 w 2100"/>
                <a:gd name="T21" fmla="*/ 0 h 834"/>
                <a:gd name="T22" fmla="*/ 0 w 2100"/>
                <a:gd name="T23" fmla="*/ 0 h 834"/>
                <a:gd name="T24" fmla="*/ 0 w 2100"/>
                <a:gd name="T25" fmla="*/ 0 h 834"/>
                <a:gd name="T26" fmla="*/ 0 w 2100"/>
                <a:gd name="T27" fmla="*/ 0 h 834"/>
                <a:gd name="T28" fmla="*/ 0 w 2100"/>
                <a:gd name="T29" fmla="*/ 0 h 834"/>
                <a:gd name="T30" fmla="*/ 0 w 2100"/>
                <a:gd name="T31" fmla="*/ 0 h 834"/>
                <a:gd name="T32" fmla="*/ 0 w 2100"/>
                <a:gd name="T33" fmla="*/ 0 h 834"/>
                <a:gd name="T34" fmla="*/ 0 w 2100"/>
                <a:gd name="T35" fmla="*/ 0 h 834"/>
                <a:gd name="T36" fmla="*/ 0 w 2100"/>
                <a:gd name="T37" fmla="*/ 0 h 834"/>
                <a:gd name="T38" fmla="*/ 0 w 2100"/>
                <a:gd name="T39" fmla="*/ 0 h 834"/>
                <a:gd name="T40" fmla="*/ 0 w 2100"/>
                <a:gd name="T41" fmla="*/ 0 h 834"/>
                <a:gd name="T42" fmla="*/ 0 w 2100"/>
                <a:gd name="T43" fmla="*/ 0 h 834"/>
                <a:gd name="T44" fmla="*/ 0 w 2100"/>
                <a:gd name="T45" fmla="*/ 0 h 834"/>
                <a:gd name="T46" fmla="*/ 0 w 2100"/>
                <a:gd name="T47" fmla="*/ 0 h 834"/>
                <a:gd name="T48" fmla="*/ 0 w 2100"/>
                <a:gd name="T49" fmla="*/ 0 h 834"/>
                <a:gd name="T50" fmla="*/ 0 w 2100"/>
                <a:gd name="T51" fmla="*/ 0 h 834"/>
                <a:gd name="T52" fmla="*/ 0 w 2100"/>
                <a:gd name="T53" fmla="*/ 0 h 834"/>
                <a:gd name="T54" fmla="*/ 0 w 2100"/>
                <a:gd name="T55" fmla="*/ 0 h 834"/>
                <a:gd name="T56" fmla="*/ 0 w 2100"/>
                <a:gd name="T57" fmla="*/ 0 h 834"/>
                <a:gd name="T58" fmla="*/ 0 w 2100"/>
                <a:gd name="T59" fmla="*/ 0 h 834"/>
                <a:gd name="T60" fmla="*/ 0 w 2100"/>
                <a:gd name="T61" fmla="*/ 0 h 834"/>
                <a:gd name="T62" fmla="*/ 0 w 2100"/>
                <a:gd name="T63" fmla="*/ 0 h 834"/>
                <a:gd name="T64" fmla="*/ 0 w 2100"/>
                <a:gd name="T65" fmla="*/ 0 h 834"/>
                <a:gd name="T66" fmla="*/ 0 w 2100"/>
                <a:gd name="T67" fmla="*/ 0 h 834"/>
                <a:gd name="T68" fmla="*/ 0 w 2100"/>
                <a:gd name="T69" fmla="*/ 0 h 834"/>
                <a:gd name="T70" fmla="*/ 0 w 2100"/>
                <a:gd name="T71" fmla="*/ 0 h 834"/>
                <a:gd name="T72" fmla="*/ 0 w 2100"/>
                <a:gd name="T73" fmla="*/ 0 h 834"/>
                <a:gd name="T74" fmla="*/ 0 w 2100"/>
                <a:gd name="T75" fmla="*/ 0 h 834"/>
                <a:gd name="T76" fmla="*/ 0 w 2100"/>
                <a:gd name="T77" fmla="*/ 0 h 834"/>
                <a:gd name="T78" fmla="*/ 0 w 2100"/>
                <a:gd name="T79" fmla="*/ 0 h 834"/>
                <a:gd name="T80" fmla="*/ 0 w 2100"/>
                <a:gd name="T81" fmla="*/ 0 h 834"/>
                <a:gd name="T82" fmla="*/ 0 w 2100"/>
                <a:gd name="T83" fmla="*/ 0 h 834"/>
                <a:gd name="T84" fmla="*/ 0 w 2100"/>
                <a:gd name="T85" fmla="*/ 0 h 834"/>
                <a:gd name="T86" fmla="*/ 0 w 2100"/>
                <a:gd name="T87" fmla="*/ 0 h 834"/>
                <a:gd name="T88" fmla="*/ 0 w 2100"/>
                <a:gd name="T89" fmla="*/ 0 h 834"/>
                <a:gd name="T90" fmla="*/ 0 w 2100"/>
                <a:gd name="T91" fmla="*/ 0 h 834"/>
                <a:gd name="T92" fmla="*/ 0 w 2100"/>
                <a:gd name="T93" fmla="*/ 0 h 834"/>
                <a:gd name="T94" fmla="*/ 0 w 2100"/>
                <a:gd name="T95" fmla="*/ 0 h 834"/>
                <a:gd name="T96" fmla="*/ 0 w 2100"/>
                <a:gd name="T97" fmla="*/ 0 h 834"/>
                <a:gd name="T98" fmla="*/ 0 w 2100"/>
                <a:gd name="T99" fmla="*/ 0 h 834"/>
                <a:gd name="T100" fmla="*/ 0 w 2100"/>
                <a:gd name="T101" fmla="*/ 0 h 834"/>
                <a:gd name="T102" fmla="*/ 0 w 2100"/>
                <a:gd name="T103" fmla="*/ 0 h 834"/>
                <a:gd name="T104" fmla="*/ 0 w 2100"/>
                <a:gd name="T105" fmla="*/ 0 h 834"/>
                <a:gd name="T106" fmla="*/ 0 w 2100"/>
                <a:gd name="T107" fmla="*/ 0 h 834"/>
                <a:gd name="T108" fmla="*/ 0 w 2100"/>
                <a:gd name="T109" fmla="*/ 0 h 834"/>
                <a:gd name="T110" fmla="*/ 0 w 2100"/>
                <a:gd name="T111" fmla="*/ 0 h 834"/>
                <a:gd name="T112" fmla="*/ 0 w 2100"/>
                <a:gd name="T113" fmla="*/ 0 h 834"/>
                <a:gd name="T114" fmla="*/ 0 w 2100"/>
                <a:gd name="T115" fmla="*/ 0 h 834"/>
                <a:gd name="T116" fmla="*/ 0 w 2100"/>
                <a:gd name="T117" fmla="*/ 0 h 834"/>
                <a:gd name="T118" fmla="*/ 0 w 2100"/>
                <a:gd name="T119" fmla="*/ 0 h 834"/>
                <a:gd name="T120" fmla="*/ 0 w 2100"/>
                <a:gd name="T121" fmla="*/ 0 h 834"/>
                <a:gd name="T122" fmla="*/ 0 w 2100"/>
                <a:gd name="T123" fmla="*/ 0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Moldova"/>
            <p:cNvSpPr>
              <a:spLocks/>
            </p:cNvSpPr>
            <p:nvPr/>
          </p:nvSpPr>
          <p:spPr bwMode="auto">
            <a:xfrm>
              <a:off x="5308222" y="2383207"/>
              <a:ext cx="92168" cy="94369"/>
            </a:xfrm>
            <a:custGeom>
              <a:avLst/>
              <a:gdLst>
                <a:gd name="T0" fmla="*/ 0 w 216"/>
                <a:gd name="T1" fmla="*/ 0 h 240"/>
                <a:gd name="T2" fmla="*/ 0 w 216"/>
                <a:gd name="T3" fmla="*/ 0 h 240"/>
                <a:gd name="T4" fmla="*/ 0 w 216"/>
                <a:gd name="T5" fmla="*/ 0 h 240"/>
                <a:gd name="T6" fmla="*/ 0 w 216"/>
                <a:gd name="T7" fmla="*/ 0 h 240"/>
                <a:gd name="T8" fmla="*/ 0 w 216"/>
                <a:gd name="T9" fmla="*/ 0 h 240"/>
                <a:gd name="T10" fmla="*/ 0 w 216"/>
                <a:gd name="T11" fmla="*/ 0 h 240"/>
                <a:gd name="T12" fmla="*/ 0 w 216"/>
                <a:gd name="T13" fmla="*/ 0 h 240"/>
                <a:gd name="T14" fmla="*/ 0 w 216"/>
                <a:gd name="T15" fmla="*/ 0 h 240"/>
                <a:gd name="T16" fmla="*/ 0 w 216"/>
                <a:gd name="T17" fmla="*/ 0 h 240"/>
                <a:gd name="T18" fmla="*/ 0 w 216"/>
                <a:gd name="T19" fmla="*/ 0 h 240"/>
                <a:gd name="T20" fmla="*/ 0 w 216"/>
                <a:gd name="T21" fmla="*/ 0 h 240"/>
                <a:gd name="T22" fmla="*/ 0 w 216"/>
                <a:gd name="T23" fmla="*/ 0 h 240"/>
                <a:gd name="T24" fmla="*/ 0 w 216"/>
                <a:gd name="T25" fmla="*/ 0 h 240"/>
                <a:gd name="T26" fmla="*/ 0 w 216"/>
                <a:gd name="T27" fmla="*/ 0 h 240"/>
                <a:gd name="T28" fmla="*/ 0 w 216"/>
                <a:gd name="T29" fmla="*/ 0 h 240"/>
                <a:gd name="T30" fmla="*/ 0 w 216"/>
                <a:gd name="T31" fmla="*/ 0 h 240"/>
                <a:gd name="T32" fmla="*/ 0 w 216"/>
                <a:gd name="T33" fmla="*/ 0 h 240"/>
                <a:gd name="T34" fmla="*/ 0 w 216"/>
                <a:gd name="T35" fmla="*/ 0 h 240"/>
                <a:gd name="T36" fmla="*/ 0 w 216"/>
                <a:gd name="T37" fmla="*/ 0 h 240"/>
                <a:gd name="T38" fmla="*/ 0 w 216"/>
                <a:gd name="T39" fmla="*/ 0 h 240"/>
                <a:gd name="T40" fmla="*/ 0 w 216"/>
                <a:gd name="T41" fmla="*/ 0 h 240"/>
                <a:gd name="T42" fmla="*/ 0 w 216"/>
                <a:gd name="T43" fmla="*/ 0 h 240"/>
                <a:gd name="T44" fmla="*/ 0 w 216"/>
                <a:gd name="T45" fmla="*/ 0 h 240"/>
                <a:gd name="T46" fmla="*/ 0 w 216"/>
                <a:gd name="T47" fmla="*/ 0 h 240"/>
                <a:gd name="T48" fmla="*/ 0 w 216"/>
                <a:gd name="T49" fmla="*/ 0 h 240"/>
                <a:gd name="T50" fmla="*/ 0 w 216"/>
                <a:gd name="T51" fmla="*/ 0 h 240"/>
                <a:gd name="T52" fmla="*/ 0 w 216"/>
                <a:gd name="T53" fmla="*/ 0 h 240"/>
                <a:gd name="T54" fmla="*/ 0 w 216"/>
                <a:gd name="T55" fmla="*/ 0 h 240"/>
                <a:gd name="T56" fmla="*/ 0 w 216"/>
                <a:gd name="T57" fmla="*/ 0 h 240"/>
                <a:gd name="T58" fmla="*/ 0 w 216"/>
                <a:gd name="T59" fmla="*/ 0 h 240"/>
                <a:gd name="T60" fmla="*/ 0 w 216"/>
                <a:gd name="T61" fmla="*/ 0 h 240"/>
                <a:gd name="T62" fmla="*/ 0 w 216"/>
                <a:gd name="T63" fmla="*/ 0 h 240"/>
                <a:gd name="T64" fmla="*/ 0 w 216"/>
                <a:gd name="T65" fmla="*/ 0 h 240"/>
                <a:gd name="T66" fmla="*/ 0 w 216"/>
                <a:gd name="T67" fmla="*/ 0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Mexico"/>
            <p:cNvSpPr>
              <a:spLocks/>
            </p:cNvSpPr>
            <p:nvPr/>
          </p:nvSpPr>
          <p:spPr bwMode="auto">
            <a:xfrm>
              <a:off x="1167350" y="2882898"/>
              <a:ext cx="797675" cy="577043"/>
            </a:xfrm>
            <a:custGeom>
              <a:avLst/>
              <a:gdLst>
                <a:gd name="T0" fmla="*/ 0 w 1860"/>
                <a:gd name="T1" fmla="*/ 0 h 1458"/>
                <a:gd name="T2" fmla="*/ 0 w 1860"/>
                <a:gd name="T3" fmla="*/ 0 h 1458"/>
                <a:gd name="T4" fmla="*/ 0 w 1860"/>
                <a:gd name="T5" fmla="*/ 0 h 1458"/>
                <a:gd name="T6" fmla="*/ 0 w 1860"/>
                <a:gd name="T7" fmla="*/ 0 h 1458"/>
                <a:gd name="T8" fmla="*/ 0 w 1860"/>
                <a:gd name="T9" fmla="*/ 0 h 1458"/>
                <a:gd name="T10" fmla="*/ 0 w 1860"/>
                <a:gd name="T11" fmla="*/ 0 h 1458"/>
                <a:gd name="T12" fmla="*/ 0 w 1860"/>
                <a:gd name="T13" fmla="*/ 0 h 1458"/>
                <a:gd name="T14" fmla="*/ 0 w 1860"/>
                <a:gd name="T15" fmla="*/ 0 h 1458"/>
                <a:gd name="T16" fmla="*/ 0 w 1860"/>
                <a:gd name="T17" fmla="*/ 0 h 1458"/>
                <a:gd name="T18" fmla="*/ 0 w 1860"/>
                <a:gd name="T19" fmla="*/ 0 h 1458"/>
                <a:gd name="T20" fmla="*/ 0 w 1860"/>
                <a:gd name="T21" fmla="*/ 0 h 1458"/>
                <a:gd name="T22" fmla="*/ 0 w 1860"/>
                <a:gd name="T23" fmla="*/ 0 h 1458"/>
                <a:gd name="T24" fmla="*/ 0 w 1860"/>
                <a:gd name="T25" fmla="*/ 0 h 1458"/>
                <a:gd name="T26" fmla="*/ 0 w 1860"/>
                <a:gd name="T27" fmla="*/ 0 h 1458"/>
                <a:gd name="T28" fmla="*/ 0 w 1860"/>
                <a:gd name="T29" fmla="*/ 0 h 1458"/>
                <a:gd name="T30" fmla="*/ 0 w 1860"/>
                <a:gd name="T31" fmla="*/ 0 h 1458"/>
                <a:gd name="T32" fmla="*/ 0 w 1860"/>
                <a:gd name="T33" fmla="*/ 0 h 1458"/>
                <a:gd name="T34" fmla="*/ 0 w 1860"/>
                <a:gd name="T35" fmla="*/ 0 h 1458"/>
                <a:gd name="T36" fmla="*/ 0 w 1860"/>
                <a:gd name="T37" fmla="*/ 0 h 1458"/>
                <a:gd name="T38" fmla="*/ 0 w 1860"/>
                <a:gd name="T39" fmla="*/ 0 h 1458"/>
                <a:gd name="T40" fmla="*/ 0 w 1860"/>
                <a:gd name="T41" fmla="*/ 0 h 1458"/>
                <a:gd name="T42" fmla="*/ 0 w 1860"/>
                <a:gd name="T43" fmla="*/ 0 h 1458"/>
                <a:gd name="T44" fmla="*/ 0 w 1860"/>
                <a:gd name="T45" fmla="*/ 0 h 1458"/>
                <a:gd name="T46" fmla="*/ 0 w 1860"/>
                <a:gd name="T47" fmla="*/ 0 h 1458"/>
                <a:gd name="T48" fmla="*/ 0 w 1860"/>
                <a:gd name="T49" fmla="*/ 0 h 1458"/>
                <a:gd name="T50" fmla="*/ 0 w 1860"/>
                <a:gd name="T51" fmla="*/ 0 h 1458"/>
                <a:gd name="T52" fmla="*/ 0 w 1860"/>
                <a:gd name="T53" fmla="*/ 0 h 1458"/>
                <a:gd name="T54" fmla="*/ 0 w 1860"/>
                <a:gd name="T55" fmla="*/ 0 h 1458"/>
                <a:gd name="T56" fmla="*/ 0 w 1860"/>
                <a:gd name="T57" fmla="*/ 0 h 1458"/>
                <a:gd name="T58" fmla="*/ 0 w 1860"/>
                <a:gd name="T59" fmla="*/ 0 h 1458"/>
                <a:gd name="T60" fmla="*/ 0 w 1860"/>
                <a:gd name="T61" fmla="*/ 0 h 1458"/>
                <a:gd name="T62" fmla="*/ 0 w 1860"/>
                <a:gd name="T63" fmla="*/ 0 h 1458"/>
                <a:gd name="T64" fmla="*/ 0 w 1860"/>
                <a:gd name="T65" fmla="*/ 0 h 1458"/>
                <a:gd name="T66" fmla="*/ 0 w 1860"/>
                <a:gd name="T67" fmla="*/ 0 h 1458"/>
                <a:gd name="T68" fmla="*/ 0 w 1860"/>
                <a:gd name="T69" fmla="*/ 0 h 1458"/>
                <a:gd name="T70" fmla="*/ 0 w 1860"/>
                <a:gd name="T71" fmla="*/ 0 h 1458"/>
                <a:gd name="T72" fmla="*/ 0 w 1860"/>
                <a:gd name="T73" fmla="*/ 0 h 1458"/>
                <a:gd name="T74" fmla="*/ 0 w 1860"/>
                <a:gd name="T75" fmla="*/ 0 h 1458"/>
                <a:gd name="T76" fmla="*/ 0 w 1860"/>
                <a:gd name="T77" fmla="*/ 0 h 1458"/>
                <a:gd name="T78" fmla="*/ 0 w 1860"/>
                <a:gd name="T79" fmla="*/ 0 h 1458"/>
                <a:gd name="T80" fmla="*/ 0 w 1860"/>
                <a:gd name="T81" fmla="*/ 0 h 1458"/>
                <a:gd name="T82" fmla="*/ 0 w 1860"/>
                <a:gd name="T83" fmla="*/ 0 h 1458"/>
                <a:gd name="T84" fmla="*/ 0 w 1860"/>
                <a:gd name="T85" fmla="*/ 0 h 1458"/>
                <a:gd name="T86" fmla="*/ 0 w 1860"/>
                <a:gd name="T87" fmla="*/ 0 h 1458"/>
                <a:gd name="T88" fmla="*/ 0 w 1860"/>
                <a:gd name="T89" fmla="*/ 0 h 1458"/>
                <a:gd name="T90" fmla="*/ 0 w 1860"/>
                <a:gd name="T91" fmla="*/ 0 h 1458"/>
                <a:gd name="T92" fmla="*/ 0 w 1860"/>
                <a:gd name="T93" fmla="*/ 0 h 1458"/>
                <a:gd name="T94" fmla="*/ 0 w 1860"/>
                <a:gd name="T95" fmla="*/ 0 h 1458"/>
                <a:gd name="T96" fmla="*/ 0 w 1860"/>
                <a:gd name="T97" fmla="*/ 0 h 1458"/>
                <a:gd name="T98" fmla="*/ 0 w 1860"/>
                <a:gd name="T99" fmla="*/ 0 h 1458"/>
                <a:gd name="T100" fmla="*/ 0 w 1860"/>
                <a:gd name="T101" fmla="*/ 0 h 1458"/>
                <a:gd name="T102" fmla="*/ 0 w 1860"/>
                <a:gd name="T103" fmla="*/ 0 h 1458"/>
                <a:gd name="T104" fmla="*/ 0 w 1860"/>
                <a:gd name="T105" fmla="*/ 0 h 1458"/>
                <a:gd name="T106" fmla="*/ 0 w 1860"/>
                <a:gd name="T107" fmla="*/ 0 h 1458"/>
                <a:gd name="T108" fmla="*/ 0 w 1860"/>
                <a:gd name="T109" fmla="*/ 0 h 1458"/>
                <a:gd name="T110" fmla="*/ 0 w 1860"/>
                <a:gd name="T111" fmla="*/ 0 h 1458"/>
                <a:gd name="T112" fmla="*/ 0 w 1860"/>
                <a:gd name="T113" fmla="*/ 0 h 1458"/>
                <a:gd name="T114" fmla="*/ 0 w 1860"/>
                <a:gd name="T115" fmla="*/ 0 h 1458"/>
                <a:gd name="T116" fmla="*/ 0 w 1860"/>
                <a:gd name="T117" fmla="*/ 0 h 1458"/>
                <a:gd name="T118" fmla="*/ 0 w 1860"/>
                <a:gd name="T119" fmla="*/ 0 h 1458"/>
                <a:gd name="T120" fmla="*/ 0 w 1860"/>
                <a:gd name="T121" fmla="*/ 0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Malta"/>
            <p:cNvSpPr>
              <a:spLocks/>
            </p:cNvSpPr>
            <p:nvPr/>
          </p:nvSpPr>
          <p:spPr bwMode="auto">
            <a:xfrm>
              <a:off x="4978092" y="2769965"/>
              <a:ext cx="13406" cy="10829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0 h 30"/>
                <a:gd name="T4" fmla="*/ 0 w 30"/>
                <a:gd name="T5" fmla="*/ 0 h 30"/>
                <a:gd name="T6" fmla="*/ 0 w 30"/>
                <a:gd name="T7" fmla="*/ 0 h 30"/>
                <a:gd name="T8" fmla="*/ 0 w 30"/>
                <a:gd name="T9" fmla="*/ 0 h 30"/>
                <a:gd name="T10" fmla="*/ 0 w 30"/>
                <a:gd name="T11" fmla="*/ 0 h 30"/>
                <a:gd name="T12" fmla="*/ 0 w 30"/>
                <a:gd name="T13" fmla="*/ 0 h 30"/>
                <a:gd name="T14" fmla="*/ 0 w 30"/>
                <a:gd name="T15" fmla="*/ 0 h 30"/>
                <a:gd name="T16" fmla="*/ 0 w 30"/>
                <a:gd name="T17" fmla="*/ 0 h 30"/>
                <a:gd name="T18" fmla="*/ 0 w 30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Mauritania"/>
            <p:cNvSpPr>
              <a:spLocks/>
            </p:cNvSpPr>
            <p:nvPr/>
          </p:nvSpPr>
          <p:spPr bwMode="auto">
            <a:xfrm>
              <a:off x="4053057" y="3056166"/>
              <a:ext cx="366998" cy="397587"/>
            </a:xfrm>
            <a:custGeom>
              <a:avLst/>
              <a:gdLst>
                <a:gd name="T0" fmla="*/ 0 w 858"/>
                <a:gd name="T1" fmla="*/ 0 h 1002"/>
                <a:gd name="T2" fmla="*/ 0 w 858"/>
                <a:gd name="T3" fmla="*/ 0 h 1002"/>
                <a:gd name="T4" fmla="*/ 0 w 858"/>
                <a:gd name="T5" fmla="*/ 0 h 1002"/>
                <a:gd name="T6" fmla="*/ 0 w 858"/>
                <a:gd name="T7" fmla="*/ 0 h 1002"/>
                <a:gd name="T8" fmla="*/ 0 w 858"/>
                <a:gd name="T9" fmla="*/ 0 h 1002"/>
                <a:gd name="T10" fmla="*/ 0 w 858"/>
                <a:gd name="T11" fmla="*/ 0 h 1002"/>
                <a:gd name="T12" fmla="*/ 0 w 858"/>
                <a:gd name="T13" fmla="*/ 0 h 1002"/>
                <a:gd name="T14" fmla="*/ 0 w 858"/>
                <a:gd name="T15" fmla="*/ 0 h 1002"/>
                <a:gd name="T16" fmla="*/ 0 w 858"/>
                <a:gd name="T17" fmla="*/ 0 h 1002"/>
                <a:gd name="T18" fmla="*/ 0 w 858"/>
                <a:gd name="T19" fmla="*/ 0 h 1002"/>
                <a:gd name="T20" fmla="*/ 0 w 858"/>
                <a:gd name="T21" fmla="*/ 0 h 1002"/>
                <a:gd name="T22" fmla="*/ 0 w 858"/>
                <a:gd name="T23" fmla="*/ 0 h 1002"/>
                <a:gd name="T24" fmla="*/ 0 w 858"/>
                <a:gd name="T25" fmla="*/ 0 h 1002"/>
                <a:gd name="T26" fmla="*/ 0 w 858"/>
                <a:gd name="T27" fmla="*/ 0 h 1002"/>
                <a:gd name="T28" fmla="*/ 0 w 858"/>
                <a:gd name="T29" fmla="*/ 0 h 1002"/>
                <a:gd name="T30" fmla="*/ 0 w 858"/>
                <a:gd name="T31" fmla="*/ 0 h 1002"/>
                <a:gd name="T32" fmla="*/ 0 w 858"/>
                <a:gd name="T33" fmla="*/ 0 h 1002"/>
                <a:gd name="T34" fmla="*/ 0 w 858"/>
                <a:gd name="T35" fmla="*/ 0 h 1002"/>
                <a:gd name="T36" fmla="*/ 0 w 858"/>
                <a:gd name="T37" fmla="*/ 0 h 1002"/>
                <a:gd name="T38" fmla="*/ 0 w 858"/>
                <a:gd name="T39" fmla="*/ 0 h 1002"/>
                <a:gd name="T40" fmla="*/ 0 w 858"/>
                <a:gd name="T41" fmla="*/ 0 h 1002"/>
                <a:gd name="T42" fmla="*/ 0 w 858"/>
                <a:gd name="T43" fmla="*/ 0 h 1002"/>
                <a:gd name="T44" fmla="*/ 0 w 858"/>
                <a:gd name="T45" fmla="*/ 0 h 1002"/>
                <a:gd name="T46" fmla="*/ 0 w 858"/>
                <a:gd name="T47" fmla="*/ 0 h 1002"/>
                <a:gd name="T48" fmla="*/ 0 w 858"/>
                <a:gd name="T49" fmla="*/ 0 h 1002"/>
                <a:gd name="T50" fmla="*/ 0 w 858"/>
                <a:gd name="T51" fmla="*/ 0 h 1002"/>
                <a:gd name="T52" fmla="*/ 0 w 858"/>
                <a:gd name="T53" fmla="*/ 0 h 1002"/>
                <a:gd name="T54" fmla="*/ 0 w 858"/>
                <a:gd name="T55" fmla="*/ 0 h 1002"/>
                <a:gd name="T56" fmla="*/ 0 w 858"/>
                <a:gd name="T57" fmla="*/ 0 h 1002"/>
                <a:gd name="T58" fmla="*/ 0 w 858"/>
                <a:gd name="T59" fmla="*/ 0 h 1002"/>
                <a:gd name="T60" fmla="*/ 0 w 858"/>
                <a:gd name="T61" fmla="*/ 0 h 1002"/>
                <a:gd name="T62" fmla="*/ 0 w 858"/>
                <a:gd name="T63" fmla="*/ 0 h 1002"/>
                <a:gd name="T64" fmla="*/ 0 w 858"/>
                <a:gd name="T65" fmla="*/ 0 h 1002"/>
                <a:gd name="T66" fmla="*/ 0 w 858"/>
                <a:gd name="T67" fmla="*/ 0 h 1002"/>
                <a:gd name="T68" fmla="*/ 0 w 858"/>
                <a:gd name="T69" fmla="*/ 0 h 1002"/>
                <a:gd name="T70" fmla="*/ 0 w 858"/>
                <a:gd name="T71" fmla="*/ 0 h 1002"/>
                <a:gd name="T72" fmla="*/ 0 w 858"/>
                <a:gd name="T73" fmla="*/ 0 h 1002"/>
                <a:gd name="T74" fmla="*/ 0 w 858"/>
                <a:gd name="T75" fmla="*/ 0 h 1002"/>
                <a:gd name="T76" fmla="*/ 0 w 858"/>
                <a:gd name="T77" fmla="*/ 0 h 1002"/>
                <a:gd name="T78" fmla="*/ 0 w 858"/>
                <a:gd name="T79" fmla="*/ 0 h 1002"/>
                <a:gd name="T80" fmla="*/ 0 w 858"/>
                <a:gd name="T81" fmla="*/ 0 h 1002"/>
                <a:gd name="T82" fmla="*/ 0 w 858"/>
                <a:gd name="T83" fmla="*/ 0 h 1002"/>
                <a:gd name="T84" fmla="*/ 0 w 858"/>
                <a:gd name="T85" fmla="*/ 0 h 1002"/>
                <a:gd name="T86" fmla="*/ 0 w 858"/>
                <a:gd name="T87" fmla="*/ 0 h 1002"/>
                <a:gd name="T88" fmla="*/ 0 w 858"/>
                <a:gd name="T89" fmla="*/ 0 h 1002"/>
                <a:gd name="T90" fmla="*/ 0 w 858"/>
                <a:gd name="T91" fmla="*/ 0 h 1002"/>
                <a:gd name="T92" fmla="*/ 0 w 858"/>
                <a:gd name="T93" fmla="*/ 0 h 1002"/>
                <a:gd name="T94" fmla="*/ 0 w 858"/>
                <a:gd name="T95" fmla="*/ 0 h 1002"/>
                <a:gd name="T96" fmla="*/ 0 w 858"/>
                <a:gd name="T97" fmla="*/ 0 h 1002"/>
                <a:gd name="T98" fmla="*/ 0 w 858"/>
                <a:gd name="T99" fmla="*/ 0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Mali"/>
            <p:cNvSpPr>
              <a:spLocks/>
            </p:cNvSpPr>
            <p:nvPr/>
          </p:nvSpPr>
          <p:spPr bwMode="auto">
            <a:xfrm>
              <a:off x="4187121" y="3125782"/>
              <a:ext cx="497709" cy="474939"/>
            </a:xfrm>
            <a:custGeom>
              <a:avLst/>
              <a:gdLst>
                <a:gd name="T0" fmla="*/ 0 w 1164"/>
                <a:gd name="T1" fmla="*/ 0 h 1200"/>
                <a:gd name="T2" fmla="*/ 0 w 1164"/>
                <a:gd name="T3" fmla="*/ 0 h 1200"/>
                <a:gd name="T4" fmla="*/ 0 w 1164"/>
                <a:gd name="T5" fmla="*/ 0 h 1200"/>
                <a:gd name="T6" fmla="*/ 0 w 1164"/>
                <a:gd name="T7" fmla="*/ 0 h 1200"/>
                <a:gd name="T8" fmla="*/ 0 w 1164"/>
                <a:gd name="T9" fmla="*/ 0 h 1200"/>
                <a:gd name="T10" fmla="*/ 0 w 1164"/>
                <a:gd name="T11" fmla="*/ 0 h 1200"/>
                <a:gd name="T12" fmla="*/ 0 w 1164"/>
                <a:gd name="T13" fmla="*/ 0 h 1200"/>
                <a:gd name="T14" fmla="*/ 0 w 1164"/>
                <a:gd name="T15" fmla="*/ 0 h 1200"/>
                <a:gd name="T16" fmla="*/ 0 w 1164"/>
                <a:gd name="T17" fmla="*/ 0 h 1200"/>
                <a:gd name="T18" fmla="*/ 0 w 1164"/>
                <a:gd name="T19" fmla="*/ 0 h 1200"/>
                <a:gd name="T20" fmla="*/ 0 w 1164"/>
                <a:gd name="T21" fmla="*/ 0 h 1200"/>
                <a:gd name="T22" fmla="*/ 0 w 1164"/>
                <a:gd name="T23" fmla="*/ 0 h 1200"/>
                <a:gd name="T24" fmla="*/ 0 w 1164"/>
                <a:gd name="T25" fmla="*/ 0 h 1200"/>
                <a:gd name="T26" fmla="*/ 0 w 1164"/>
                <a:gd name="T27" fmla="*/ 0 h 1200"/>
                <a:gd name="T28" fmla="*/ 0 w 1164"/>
                <a:gd name="T29" fmla="*/ 0 h 1200"/>
                <a:gd name="T30" fmla="*/ 0 w 1164"/>
                <a:gd name="T31" fmla="*/ 0 h 1200"/>
                <a:gd name="T32" fmla="*/ 0 w 1164"/>
                <a:gd name="T33" fmla="*/ 0 h 1200"/>
                <a:gd name="T34" fmla="*/ 0 w 1164"/>
                <a:gd name="T35" fmla="*/ 0 h 1200"/>
                <a:gd name="T36" fmla="*/ 0 w 1164"/>
                <a:gd name="T37" fmla="*/ 0 h 1200"/>
                <a:gd name="T38" fmla="*/ 0 w 1164"/>
                <a:gd name="T39" fmla="*/ 0 h 1200"/>
                <a:gd name="T40" fmla="*/ 0 w 1164"/>
                <a:gd name="T41" fmla="*/ 0 h 1200"/>
                <a:gd name="T42" fmla="*/ 0 w 1164"/>
                <a:gd name="T43" fmla="*/ 0 h 1200"/>
                <a:gd name="T44" fmla="*/ 0 w 1164"/>
                <a:gd name="T45" fmla="*/ 0 h 1200"/>
                <a:gd name="T46" fmla="*/ 0 w 1164"/>
                <a:gd name="T47" fmla="*/ 0 h 1200"/>
                <a:gd name="T48" fmla="*/ 0 w 1164"/>
                <a:gd name="T49" fmla="*/ 0 h 1200"/>
                <a:gd name="T50" fmla="*/ 0 w 1164"/>
                <a:gd name="T51" fmla="*/ 0 h 1200"/>
                <a:gd name="T52" fmla="*/ 0 w 1164"/>
                <a:gd name="T53" fmla="*/ 0 h 1200"/>
                <a:gd name="T54" fmla="*/ 0 w 1164"/>
                <a:gd name="T55" fmla="*/ 0 h 1200"/>
                <a:gd name="T56" fmla="*/ 0 w 1164"/>
                <a:gd name="T57" fmla="*/ 0 h 1200"/>
                <a:gd name="T58" fmla="*/ 0 w 1164"/>
                <a:gd name="T59" fmla="*/ 0 h 1200"/>
                <a:gd name="T60" fmla="*/ 0 w 1164"/>
                <a:gd name="T61" fmla="*/ 0 h 1200"/>
                <a:gd name="T62" fmla="*/ 0 w 1164"/>
                <a:gd name="T63" fmla="*/ 0 h 1200"/>
                <a:gd name="T64" fmla="*/ 0 w 1164"/>
                <a:gd name="T65" fmla="*/ 0 h 1200"/>
                <a:gd name="T66" fmla="*/ 0 w 1164"/>
                <a:gd name="T67" fmla="*/ 0 h 1200"/>
                <a:gd name="T68" fmla="*/ 0 w 1164"/>
                <a:gd name="T69" fmla="*/ 0 h 1200"/>
                <a:gd name="T70" fmla="*/ 0 w 1164"/>
                <a:gd name="T71" fmla="*/ 0 h 1200"/>
                <a:gd name="T72" fmla="*/ 0 w 1164"/>
                <a:gd name="T73" fmla="*/ 0 h 1200"/>
                <a:gd name="T74" fmla="*/ 0 w 1164"/>
                <a:gd name="T75" fmla="*/ 0 h 1200"/>
                <a:gd name="T76" fmla="*/ 0 w 1164"/>
                <a:gd name="T77" fmla="*/ 0 h 1200"/>
                <a:gd name="T78" fmla="*/ 0 w 1164"/>
                <a:gd name="T79" fmla="*/ 0 h 1200"/>
                <a:gd name="T80" fmla="*/ 0 w 1164"/>
                <a:gd name="T81" fmla="*/ 0 h 1200"/>
                <a:gd name="T82" fmla="*/ 0 w 1164"/>
                <a:gd name="T83" fmla="*/ 0 h 1200"/>
                <a:gd name="T84" fmla="*/ 0 w 1164"/>
                <a:gd name="T85" fmla="*/ 0 h 1200"/>
                <a:gd name="T86" fmla="*/ 0 w 1164"/>
                <a:gd name="T87" fmla="*/ 0 h 1200"/>
                <a:gd name="T88" fmla="*/ 0 w 1164"/>
                <a:gd name="T89" fmla="*/ 0 h 1200"/>
                <a:gd name="T90" fmla="*/ 0 w 1164"/>
                <a:gd name="T91" fmla="*/ 0 h 1200"/>
                <a:gd name="T92" fmla="*/ 0 w 1164"/>
                <a:gd name="T93" fmla="*/ 0 h 1200"/>
                <a:gd name="T94" fmla="*/ 0 w 1164"/>
                <a:gd name="T95" fmla="*/ 0 h 1200"/>
                <a:gd name="T96" fmla="*/ 0 w 1164"/>
                <a:gd name="T97" fmla="*/ 0 h 1200"/>
                <a:gd name="T98" fmla="*/ 0 w 1164"/>
                <a:gd name="T99" fmla="*/ 0 h 1200"/>
                <a:gd name="T100" fmla="*/ 0 w 1164"/>
                <a:gd name="T101" fmla="*/ 0 h 1200"/>
                <a:gd name="T102" fmla="*/ 0 w 1164"/>
                <a:gd name="T103" fmla="*/ 0 h 1200"/>
                <a:gd name="T104" fmla="*/ 0 w 1164"/>
                <a:gd name="T105" fmla="*/ 0 h 1200"/>
                <a:gd name="T106" fmla="*/ 0 w 1164"/>
                <a:gd name="T107" fmla="*/ 0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Malaysia"/>
            <p:cNvSpPr>
              <a:spLocks/>
            </p:cNvSpPr>
            <p:nvPr/>
          </p:nvSpPr>
          <p:spPr bwMode="auto">
            <a:xfrm>
              <a:off x="7600702" y="3709012"/>
              <a:ext cx="130711" cy="173268"/>
            </a:xfrm>
            <a:custGeom>
              <a:avLst/>
              <a:gdLst>
                <a:gd name="T0" fmla="*/ 0 w 306"/>
                <a:gd name="T1" fmla="*/ 0 h 438"/>
                <a:gd name="T2" fmla="*/ 0 w 306"/>
                <a:gd name="T3" fmla="*/ 0 h 438"/>
                <a:gd name="T4" fmla="*/ 0 w 306"/>
                <a:gd name="T5" fmla="*/ 0 h 438"/>
                <a:gd name="T6" fmla="*/ 0 w 306"/>
                <a:gd name="T7" fmla="*/ 0 h 438"/>
                <a:gd name="T8" fmla="*/ 0 w 306"/>
                <a:gd name="T9" fmla="*/ 0 h 438"/>
                <a:gd name="T10" fmla="*/ 0 w 306"/>
                <a:gd name="T11" fmla="*/ 0 h 438"/>
                <a:gd name="T12" fmla="*/ 0 w 306"/>
                <a:gd name="T13" fmla="*/ 0 h 438"/>
                <a:gd name="T14" fmla="*/ 0 w 306"/>
                <a:gd name="T15" fmla="*/ 0 h 438"/>
                <a:gd name="T16" fmla="*/ 0 w 306"/>
                <a:gd name="T17" fmla="*/ 0 h 438"/>
                <a:gd name="T18" fmla="*/ 0 w 306"/>
                <a:gd name="T19" fmla="*/ 0 h 438"/>
                <a:gd name="T20" fmla="*/ 0 w 306"/>
                <a:gd name="T21" fmla="*/ 0 h 438"/>
                <a:gd name="T22" fmla="*/ 0 w 306"/>
                <a:gd name="T23" fmla="*/ 0 h 438"/>
                <a:gd name="T24" fmla="*/ 0 w 306"/>
                <a:gd name="T25" fmla="*/ 0 h 438"/>
                <a:gd name="T26" fmla="*/ 0 w 306"/>
                <a:gd name="T27" fmla="*/ 0 h 438"/>
                <a:gd name="T28" fmla="*/ 0 w 306"/>
                <a:gd name="T29" fmla="*/ 0 h 438"/>
                <a:gd name="T30" fmla="*/ 0 w 306"/>
                <a:gd name="T31" fmla="*/ 0 h 438"/>
                <a:gd name="T32" fmla="*/ 0 w 306"/>
                <a:gd name="T33" fmla="*/ 0 h 438"/>
                <a:gd name="T34" fmla="*/ 0 w 306"/>
                <a:gd name="T35" fmla="*/ 0 h 438"/>
                <a:gd name="T36" fmla="*/ 0 w 306"/>
                <a:gd name="T37" fmla="*/ 0 h 438"/>
                <a:gd name="T38" fmla="*/ 0 w 306"/>
                <a:gd name="T39" fmla="*/ 0 h 438"/>
                <a:gd name="T40" fmla="*/ 0 w 306"/>
                <a:gd name="T41" fmla="*/ 0 h 438"/>
                <a:gd name="T42" fmla="*/ 0 w 306"/>
                <a:gd name="T43" fmla="*/ 0 h 438"/>
                <a:gd name="T44" fmla="*/ 0 w 306"/>
                <a:gd name="T45" fmla="*/ 0 h 438"/>
                <a:gd name="T46" fmla="*/ 0 w 306"/>
                <a:gd name="T47" fmla="*/ 0 h 438"/>
                <a:gd name="T48" fmla="*/ 0 w 306"/>
                <a:gd name="T49" fmla="*/ 0 h 438"/>
                <a:gd name="T50" fmla="*/ 0 w 306"/>
                <a:gd name="T51" fmla="*/ 0 h 438"/>
                <a:gd name="T52" fmla="*/ 0 w 306"/>
                <a:gd name="T53" fmla="*/ 0 h 438"/>
                <a:gd name="T54" fmla="*/ 0 w 306"/>
                <a:gd name="T55" fmla="*/ 0 h 438"/>
                <a:gd name="T56" fmla="*/ 0 w 306"/>
                <a:gd name="T57" fmla="*/ 0 h 438"/>
                <a:gd name="T58" fmla="*/ 0 w 306"/>
                <a:gd name="T59" fmla="*/ 0 h 438"/>
                <a:gd name="T60" fmla="*/ 0 w 306"/>
                <a:gd name="T61" fmla="*/ 0 h 438"/>
                <a:gd name="T62" fmla="*/ 0 w 306"/>
                <a:gd name="T63" fmla="*/ 0 h 438"/>
                <a:gd name="T64" fmla="*/ 0 w 306"/>
                <a:gd name="T65" fmla="*/ 0 h 438"/>
                <a:gd name="T66" fmla="*/ 0 w 306"/>
                <a:gd name="T67" fmla="*/ 0 h 438"/>
                <a:gd name="T68" fmla="*/ 0 w 306"/>
                <a:gd name="T69" fmla="*/ 0 h 438"/>
                <a:gd name="T70" fmla="*/ 0 w 306"/>
                <a:gd name="T71" fmla="*/ 0 h 438"/>
                <a:gd name="T72" fmla="*/ 0 w 306"/>
                <a:gd name="T73" fmla="*/ 0 h 438"/>
                <a:gd name="T74" fmla="*/ 0 w 306"/>
                <a:gd name="T75" fmla="*/ 0 h 438"/>
                <a:gd name="T76" fmla="*/ 0 w 306"/>
                <a:gd name="T77" fmla="*/ 0 h 438"/>
                <a:gd name="T78" fmla="*/ 0 w 306"/>
                <a:gd name="T79" fmla="*/ 0 h 438"/>
                <a:gd name="T80" fmla="*/ 0 w 306"/>
                <a:gd name="T81" fmla="*/ 0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Malaysia"/>
            <p:cNvSpPr>
              <a:spLocks/>
            </p:cNvSpPr>
            <p:nvPr/>
          </p:nvSpPr>
          <p:spPr bwMode="auto">
            <a:xfrm>
              <a:off x="7907371" y="3688902"/>
              <a:ext cx="294939" cy="208849"/>
            </a:xfrm>
            <a:custGeom>
              <a:avLst/>
              <a:gdLst>
                <a:gd name="T0" fmla="*/ 0 w 690"/>
                <a:gd name="T1" fmla="*/ 0 h 528"/>
                <a:gd name="T2" fmla="*/ 0 w 690"/>
                <a:gd name="T3" fmla="*/ 0 h 528"/>
                <a:gd name="T4" fmla="*/ 0 w 690"/>
                <a:gd name="T5" fmla="*/ 0 h 528"/>
                <a:gd name="T6" fmla="*/ 0 w 690"/>
                <a:gd name="T7" fmla="*/ 0 h 528"/>
                <a:gd name="T8" fmla="*/ 0 w 690"/>
                <a:gd name="T9" fmla="*/ 0 h 528"/>
                <a:gd name="T10" fmla="*/ 0 w 690"/>
                <a:gd name="T11" fmla="*/ 0 h 528"/>
                <a:gd name="T12" fmla="*/ 0 w 690"/>
                <a:gd name="T13" fmla="*/ 0 h 528"/>
                <a:gd name="T14" fmla="*/ 0 w 690"/>
                <a:gd name="T15" fmla="*/ 0 h 528"/>
                <a:gd name="T16" fmla="*/ 0 w 690"/>
                <a:gd name="T17" fmla="*/ 0 h 528"/>
                <a:gd name="T18" fmla="*/ 0 w 690"/>
                <a:gd name="T19" fmla="*/ 0 h 528"/>
                <a:gd name="T20" fmla="*/ 0 w 690"/>
                <a:gd name="T21" fmla="*/ 0 h 528"/>
                <a:gd name="T22" fmla="*/ 0 w 690"/>
                <a:gd name="T23" fmla="*/ 0 h 528"/>
                <a:gd name="T24" fmla="*/ 0 w 690"/>
                <a:gd name="T25" fmla="*/ 0 h 528"/>
                <a:gd name="T26" fmla="*/ 0 w 690"/>
                <a:gd name="T27" fmla="*/ 0 h 528"/>
                <a:gd name="T28" fmla="*/ 0 w 690"/>
                <a:gd name="T29" fmla="*/ 0 h 528"/>
                <a:gd name="T30" fmla="*/ 0 w 690"/>
                <a:gd name="T31" fmla="*/ 0 h 528"/>
                <a:gd name="T32" fmla="*/ 0 w 690"/>
                <a:gd name="T33" fmla="*/ 0 h 528"/>
                <a:gd name="T34" fmla="*/ 0 w 690"/>
                <a:gd name="T35" fmla="*/ 0 h 528"/>
                <a:gd name="T36" fmla="*/ 0 w 690"/>
                <a:gd name="T37" fmla="*/ 0 h 528"/>
                <a:gd name="T38" fmla="*/ 0 w 690"/>
                <a:gd name="T39" fmla="*/ 0 h 528"/>
                <a:gd name="T40" fmla="*/ 0 w 690"/>
                <a:gd name="T41" fmla="*/ 0 h 528"/>
                <a:gd name="T42" fmla="*/ 0 w 690"/>
                <a:gd name="T43" fmla="*/ 0 h 528"/>
                <a:gd name="T44" fmla="*/ 0 w 690"/>
                <a:gd name="T45" fmla="*/ 0 h 528"/>
                <a:gd name="T46" fmla="*/ 0 w 690"/>
                <a:gd name="T47" fmla="*/ 0 h 528"/>
                <a:gd name="T48" fmla="*/ 0 w 690"/>
                <a:gd name="T49" fmla="*/ 0 h 528"/>
                <a:gd name="T50" fmla="*/ 0 w 690"/>
                <a:gd name="T51" fmla="*/ 0 h 528"/>
                <a:gd name="T52" fmla="*/ 0 w 690"/>
                <a:gd name="T53" fmla="*/ 0 h 528"/>
                <a:gd name="T54" fmla="*/ 0 w 690"/>
                <a:gd name="T55" fmla="*/ 0 h 528"/>
                <a:gd name="T56" fmla="*/ 0 w 690"/>
                <a:gd name="T57" fmla="*/ 0 h 528"/>
                <a:gd name="T58" fmla="*/ 0 w 690"/>
                <a:gd name="T59" fmla="*/ 0 h 528"/>
                <a:gd name="T60" fmla="*/ 0 w 690"/>
                <a:gd name="T61" fmla="*/ 0 h 528"/>
                <a:gd name="T62" fmla="*/ 0 w 690"/>
                <a:gd name="T63" fmla="*/ 0 h 528"/>
                <a:gd name="T64" fmla="*/ 0 w 690"/>
                <a:gd name="T65" fmla="*/ 0 h 528"/>
                <a:gd name="T66" fmla="*/ 0 w 690"/>
                <a:gd name="T67" fmla="*/ 0 h 528"/>
                <a:gd name="T68" fmla="*/ 0 w 690"/>
                <a:gd name="T69" fmla="*/ 0 h 528"/>
                <a:gd name="T70" fmla="*/ 0 w 690"/>
                <a:gd name="T71" fmla="*/ 0 h 528"/>
                <a:gd name="T72" fmla="*/ 0 w 690"/>
                <a:gd name="T73" fmla="*/ 0 h 528"/>
                <a:gd name="T74" fmla="*/ 0 w 690"/>
                <a:gd name="T75" fmla="*/ 0 h 528"/>
                <a:gd name="T76" fmla="*/ 0 w 690"/>
                <a:gd name="T77" fmla="*/ 0 h 528"/>
                <a:gd name="T78" fmla="*/ 0 w 690"/>
                <a:gd name="T79" fmla="*/ 0 h 528"/>
                <a:gd name="T80" fmla="*/ 0 w 690"/>
                <a:gd name="T81" fmla="*/ 0 h 528"/>
                <a:gd name="T82" fmla="*/ 0 w 690"/>
                <a:gd name="T83" fmla="*/ 0 h 528"/>
                <a:gd name="T84" fmla="*/ 0 w 690"/>
                <a:gd name="T85" fmla="*/ 0 h 528"/>
                <a:gd name="T86" fmla="*/ 0 w 690"/>
                <a:gd name="T87" fmla="*/ 0 h 528"/>
                <a:gd name="T88" fmla="*/ 0 w 690"/>
                <a:gd name="T89" fmla="*/ 0 h 528"/>
                <a:gd name="T90" fmla="*/ 0 w 690"/>
                <a:gd name="T91" fmla="*/ 0 h 528"/>
                <a:gd name="T92" fmla="*/ 0 w 690"/>
                <a:gd name="T93" fmla="*/ 0 h 528"/>
                <a:gd name="T94" fmla="*/ 0 w 690"/>
                <a:gd name="T95" fmla="*/ 0 h 528"/>
                <a:gd name="T96" fmla="*/ 0 w 690"/>
                <a:gd name="T97" fmla="*/ 0 h 528"/>
                <a:gd name="T98" fmla="*/ 0 w 690"/>
                <a:gd name="T99" fmla="*/ 0 h 528"/>
                <a:gd name="T100" fmla="*/ 0 w 690"/>
                <a:gd name="T101" fmla="*/ 0 h 528"/>
                <a:gd name="T102" fmla="*/ 0 w 690"/>
                <a:gd name="T103" fmla="*/ 0 h 528"/>
                <a:gd name="T104" fmla="*/ 0 w 690"/>
                <a:gd name="T105" fmla="*/ 0 h 528"/>
                <a:gd name="T106" fmla="*/ 0 w 690"/>
                <a:gd name="T107" fmla="*/ 0 h 528"/>
                <a:gd name="T108" fmla="*/ 0 w 690"/>
                <a:gd name="T109" fmla="*/ 0 h 528"/>
                <a:gd name="T110" fmla="*/ 0 w 690"/>
                <a:gd name="T111" fmla="*/ 0 h 528"/>
                <a:gd name="T112" fmla="*/ 0 w 690"/>
                <a:gd name="T113" fmla="*/ 0 h 528"/>
                <a:gd name="T114" fmla="*/ 0 w 690"/>
                <a:gd name="T115" fmla="*/ 0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Malawi"/>
            <p:cNvSpPr>
              <a:spLocks/>
            </p:cNvSpPr>
            <p:nvPr/>
          </p:nvSpPr>
          <p:spPr bwMode="auto">
            <a:xfrm>
              <a:off x="5546185" y="4224175"/>
              <a:ext cx="100547" cy="247525"/>
            </a:xfrm>
            <a:custGeom>
              <a:avLst/>
              <a:gdLst>
                <a:gd name="T0" fmla="*/ 0 w 234"/>
                <a:gd name="T1" fmla="*/ 0 h 624"/>
                <a:gd name="T2" fmla="*/ 0 w 234"/>
                <a:gd name="T3" fmla="*/ 0 h 624"/>
                <a:gd name="T4" fmla="*/ 0 w 234"/>
                <a:gd name="T5" fmla="*/ 0 h 624"/>
                <a:gd name="T6" fmla="*/ 0 w 234"/>
                <a:gd name="T7" fmla="*/ 0 h 624"/>
                <a:gd name="T8" fmla="*/ 0 w 234"/>
                <a:gd name="T9" fmla="*/ 0 h 624"/>
                <a:gd name="T10" fmla="*/ 0 w 234"/>
                <a:gd name="T11" fmla="*/ 0 h 624"/>
                <a:gd name="T12" fmla="*/ 0 w 234"/>
                <a:gd name="T13" fmla="*/ 0 h 624"/>
                <a:gd name="T14" fmla="*/ 0 w 234"/>
                <a:gd name="T15" fmla="*/ 0 h 624"/>
                <a:gd name="T16" fmla="*/ 0 w 234"/>
                <a:gd name="T17" fmla="*/ 0 h 624"/>
                <a:gd name="T18" fmla="*/ 0 w 234"/>
                <a:gd name="T19" fmla="*/ 0 h 624"/>
                <a:gd name="T20" fmla="*/ 0 w 234"/>
                <a:gd name="T21" fmla="*/ 0 h 624"/>
                <a:gd name="T22" fmla="*/ 0 w 234"/>
                <a:gd name="T23" fmla="*/ 0 h 624"/>
                <a:gd name="T24" fmla="*/ 0 w 234"/>
                <a:gd name="T25" fmla="*/ 0 h 624"/>
                <a:gd name="T26" fmla="*/ 0 w 234"/>
                <a:gd name="T27" fmla="*/ 0 h 624"/>
                <a:gd name="T28" fmla="*/ 0 w 234"/>
                <a:gd name="T29" fmla="*/ 0 h 624"/>
                <a:gd name="T30" fmla="*/ 0 w 234"/>
                <a:gd name="T31" fmla="*/ 0 h 624"/>
                <a:gd name="T32" fmla="*/ 0 w 234"/>
                <a:gd name="T33" fmla="*/ 0 h 624"/>
                <a:gd name="T34" fmla="*/ 0 w 234"/>
                <a:gd name="T35" fmla="*/ 0 h 624"/>
                <a:gd name="T36" fmla="*/ 0 w 234"/>
                <a:gd name="T37" fmla="*/ 0 h 624"/>
                <a:gd name="T38" fmla="*/ 0 w 234"/>
                <a:gd name="T39" fmla="*/ 0 h 624"/>
                <a:gd name="T40" fmla="*/ 0 w 234"/>
                <a:gd name="T41" fmla="*/ 0 h 624"/>
                <a:gd name="T42" fmla="*/ 0 w 234"/>
                <a:gd name="T43" fmla="*/ 0 h 624"/>
                <a:gd name="T44" fmla="*/ 0 w 234"/>
                <a:gd name="T45" fmla="*/ 0 h 624"/>
                <a:gd name="T46" fmla="*/ 0 w 234"/>
                <a:gd name="T47" fmla="*/ 0 h 624"/>
                <a:gd name="T48" fmla="*/ 0 w 234"/>
                <a:gd name="T49" fmla="*/ 0 h 624"/>
                <a:gd name="T50" fmla="*/ 0 w 234"/>
                <a:gd name="T51" fmla="*/ 0 h 624"/>
                <a:gd name="T52" fmla="*/ 0 w 234"/>
                <a:gd name="T53" fmla="*/ 0 h 624"/>
                <a:gd name="T54" fmla="*/ 0 w 234"/>
                <a:gd name="T55" fmla="*/ 0 h 624"/>
                <a:gd name="T56" fmla="*/ 0 w 234"/>
                <a:gd name="T57" fmla="*/ 0 h 624"/>
                <a:gd name="T58" fmla="*/ 0 w 234"/>
                <a:gd name="T59" fmla="*/ 0 h 624"/>
                <a:gd name="T60" fmla="*/ 0 w 234"/>
                <a:gd name="T61" fmla="*/ 0 h 624"/>
                <a:gd name="T62" fmla="*/ 0 w 234"/>
                <a:gd name="T63" fmla="*/ 0 h 624"/>
                <a:gd name="T64" fmla="*/ 0 w 234"/>
                <a:gd name="T65" fmla="*/ 0 h 624"/>
                <a:gd name="T66" fmla="*/ 0 w 234"/>
                <a:gd name="T67" fmla="*/ 0 h 624"/>
                <a:gd name="T68" fmla="*/ 0 w 234"/>
                <a:gd name="T69" fmla="*/ 0 h 624"/>
                <a:gd name="T70" fmla="*/ 0 w 234"/>
                <a:gd name="T71" fmla="*/ 0 h 624"/>
                <a:gd name="T72" fmla="*/ 0 w 234"/>
                <a:gd name="T73" fmla="*/ 0 h 624"/>
                <a:gd name="T74" fmla="*/ 0 w 234"/>
                <a:gd name="T75" fmla="*/ 0 h 624"/>
                <a:gd name="T76" fmla="*/ 0 w 234"/>
                <a:gd name="T77" fmla="*/ 0 h 624"/>
                <a:gd name="T78" fmla="*/ 0 w 234"/>
                <a:gd name="T79" fmla="*/ 0 h 624"/>
                <a:gd name="T80" fmla="*/ 0 w 234"/>
                <a:gd name="T81" fmla="*/ 0 h 624"/>
                <a:gd name="T82" fmla="*/ 0 w 234"/>
                <a:gd name="T83" fmla="*/ 0 h 624"/>
                <a:gd name="T84" fmla="*/ 0 w 234"/>
                <a:gd name="T85" fmla="*/ 0 h 624"/>
                <a:gd name="T86" fmla="*/ 0 w 234"/>
                <a:gd name="T87" fmla="*/ 0 h 624"/>
                <a:gd name="T88" fmla="*/ 0 w 234"/>
                <a:gd name="T89" fmla="*/ 0 h 624"/>
                <a:gd name="T90" fmla="*/ 0 w 234"/>
                <a:gd name="T91" fmla="*/ 0 h 624"/>
                <a:gd name="T92" fmla="*/ 0 w 234"/>
                <a:gd name="T93" fmla="*/ 0 h 624"/>
                <a:gd name="T94" fmla="*/ 0 w 234"/>
                <a:gd name="T95" fmla="*/ 0 h 624"/>
                <a:gd name="T96" fmla="*/ 0 w 234"/>
                <a:gd name="T97" fmla="*/ 0 h 624"/>
                <a:gd name="T98" fmla="*/ 0 w 234"/>
                <a:gd name="T99" fmla="*/ 0 h 624"/>
                <a:gd name="T100" fmla="*/ 0 w 234"/>
                <a:gd name="T101" fmla="*/ 0 h 624"/>
                <a:gd name="T102" fmla="*/ 0 w 234"/>
                <a:gd name="T103" fmla="*/ 0 h 624"/>
                <a:gd name="T104" fmla="*/ 0 w 234"/>
                <a:gd name="T105" fmla="*/ 0 h 624"/>
                <a:gd name="T106" fmla="*/ 0 w 234"/>
                <a:gd name="T107" fmla="*/ 0 h 624"/>
                <a:gd name="T108" fmla="*/ 0 w 234"/>
                <a:gd name="T109" fmla="*/ 0 h 624"/>
                <a:gd name="T110" fmla="*/ 0 w 234"/>
                <a:gd name="T111" fmla="*/ 0 h 624"/>
                <a:gd name="T112" fmla="*/ 0 w 234"/>
                <a:gd name="T113" fmla="*/ 0 h 624"/>
                <a:gd name="T114" fmla="*/ 0 w 234"/>
                <a:gd name="T115" fmla="*/ 0 h 624"/>
                <a:gd name="T116" fmla="*/ 0 w 234"/>
                <a:gd name="T117" fmla="*/ 0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Madagascar"/>
            <p:cNvSpPr>
              <a:spLocks/>
            </p:cNvSpPr>
            <p:nvPr/>
          </p:nvSpPr>
          <p:spPr bwMode="auto">
            <a:xfrm>
              <a:off x="5839447" y="4315449"/>
              <a:ext cx="254720" cy="431622"/>
            </a:xfrm>
            <a:custGeom>
              <a:avLst/>
              <a:gdLst>
                <a:gd name="T0" fmla="*/ 0 w 594"/>
                <a:gd name="T1" fmla="*/ 0 h 1092"/>
                <a:gd name="T2" fmla="*/ 0 w 594"/>
                <a:gd name="T3" fmla="*/ 0 h 1092"/>
                <a:gd name="T4" fmla="*/ 0 w 594"/>
                <a:gd name="T5" fmla="*/ 0 h 1092"/>
                <a:gd name="T6" fmla="*/ 0 w 594"/>
                <a:gd name="T7" fmla="*/ 0 h 1092"/>
                <a:gd name="T8" fmla="*/ 0 w 594"/>
                <a:gd name="T9" fmla="*/ 0 h 1092"/>
                <a:gd name="T10" fmla="*/ 0 w 594"/>
                <a:gd name="T11" fmla="*/ 0 h 1092"/>
                <a:gd name="T12" fmla="*/ 0 w 594"/>
                <a:gd name="T13" fmla="*/ 0 h 1092"/>
                <a:gd name="T14" fmla="*/ 0 w 594"/>
                <a:gd name="T15" fmla="*/ 0 h 1092"/>
                <a:gd name="T16" fmla="*/ 0 w 594"/>
                <a:gd name="T17" fmla="*/ 0 h 1092"/>
                <a:gd name="T18" fmla="*/ 0 w 594"/>
                <a:gd name="T19" fmla="*/ 0 h 1092"/>
                <a:gd name="T20" fmla="*/ 0 w 594"/>
                <a:gd name="T21" fmla="*/ 0 h 1092"/>
                <a:gd name="T22" fmla="*/ 0 w 594"/>
                <a:gd name="T23" fmla="*/ 0 h 1092"/>
                <a:gd name="T24" fmla="*/ 0 w 594"/>
                <a:gd name="T25" fmla="*/ 0 h 1092"/>
                <a:gd name="T26" fmla="*/ 0 w 594"/>
                <a:gd name="T27" fmla="*/ 0 h 1092"/>
                <a:gd name="T28" fmla="*/ 0 w 594"/>
                <a:gd name="T29" fmla="*/ 0 h 1092"/>
                <a:gd name="T30" fmla="*/ 0 w 594"/>
                <a:gd name="T31" fmla="*/ 0 h 1092"/>
                <a:gd name="T32" fmla="*/ 0 w 594"/>
                <a:gd name="T33" fmla="*/ 0 h 1092"/>
                <a:gd name="T34" fmla="*/ 0 w 594"/>
                <a:gd name="T35" fmla="*/ 0 h 1092"/>
                <a:gd name="T36" fmla="*/ 0 w 594"/>
                <a:gd name="T37" fmla="*/ 0 h 1092"/>
                <a:gd name="T38" fmla="*/ 0 w 594"/>
                <a:gd name="T39" fmla="*/ 0 h 1092"/>
                <a:gd name="T40" fmla="*/ 0 w 594"/>
                <a:gd name="T41" fmla="*/ 0 h 1092"/>
                <a:gd name="T42" fmla="*/ 0 w 594"/>
                <a:gd name="T43" fmla="*/ 0 h 1092"/>
                <a:gd name="T44" fmla="*/ 0 w 594"/>
                <a:gd name="T45" fmla="*/ 0 h 1092"/>
                <a:gd name="T46" fmla="*/ 0 w 594"/>
                <a:gd name="T47" fmla="*/ 0 h 1092"/>
                <a:gd name="T48" fmla="*/ 0 w 594"/>
                <a:gd name="T49" fmla="*/ 0 h 1092"/>
                <a:gd name="T50" fmla="*/ 0 w 594"/>
                <a:gd name="T51" fmla="*/ 0 h 1092"/>
                <a:gd name="T52" fmla="*/ 0 w 594"/>
                <a:gd name="T53" fmla="*/ 0 h 1092"/>
                <a:gd name="T54" fmla="*/ 0 w 594"/>
                <a:gd name="T55" fmla="*/ 0 h 1092"/>
                <a:gd name="T56" fmla="*/ 0 w 594"/>
                <a:gd name="T57" fmla="*/ 0 h 1092"/>
                <a:gd name="T58" fmla="*/ 0 w 594"/>
                <a:gd name="T59" fmla="*/ 0 h 1092"/>
                <a:gd name="T60" fmla="*/ 0 w 594"/>
                <a:gd name="T61" fmla="*/ 0 h 1092"/>
                <a:gd name="T62" fmla="*/ 0 w 594"/>
                <a:gd name="T63" fmla="*/ 0 h 1092"/>
                <a:gd name="T64" fmla="*/ 0 w 594"/>
                <a:gd name="T65" fmla="*/ 0 h 1092"/>
                <a:gd name="T66" fmla="*/ 0 w 594"/>
                <a:gd name="T67" fmla="*/ 0 h 1092"/>
                <a:gd name="T68" fmla="*/ 0 w 594"/>
                <a:gd name="T69" fmla="*/ 0 h 1092"/>
                <a:gd name="T70" fmla="*/ 0 w 594"/>
                <a:gd name="T71" fmla="*/ 0 h 1092"/>
                <a:gd name="T72" fmla="*/ 0 w 594"/>
                <a:gd name="T73" fmla="*/ 0 h 1092"/>
                <a:gd name="T74" fmla="*/ 0 w 594"/>
                <a:gd name="T75" fmla="*/ 0 h 1092"/>
                <a:gd name="T76" fmla="*/ 0 w 594"/>
                <a:gd name="T77" fmla="*/ 0 h 1092"/>
                <a:gd name="T78" fmla="*/ 0 w 594"/>
                <a:gd name="T79" fmla="*/ 0 h 1092"/>
                <a:gd name="T80" fmla="*/ 0 w 594"/>
                <a:gd name="T81" fmla="*/ 0 h 1092"/>
                <a:gd name="T82" fmla="*/ 0 w 594"/>
                <a:gd name="T83" fmla="*/ 0 h 1092"/>
                <a:gd name="T84" fmla="*/ 0 w 594"/>
                <a:gd name="T85" fmla="*/ 0 h 1092"/>
                <a:gd name="T86" fmla="*/ 0 w 594"/>
                <a:gd name="T87" fmla="*/ 0 h 1092"/>
                <a:gd name="T88" fmla="*/ 0 w 594"/>
                <a:gd name="T89" fmla="*/ 0 h 1092"/>
                <a:gd name="T90" fmla="*/ 0 w 594"/>
                <a:gd name="T91" fmla="*/ 0 h 1092"/>
                <a:gd name="T92" fmla="*/ 0 w 594"/>
                <a:gd name="T93" fmla="*/ 0 h 1092"/>
                <a:gd name="T94" fmla="*/ 0 w 594"/>
                <a:gd name="T95" fmla="*/ 0 h 1092"/>
                <a:gd name="T96" fmla="*/ 0 w 594"/>
                <a:gd name="T97" fmla="*/ 0 h 1092"/>
                <a:gd name="T98" fmla="*/ 0 w 594"/>
                <a:gd name="T99" fmla="*/ 0 h 1092"/>
                <a:gd name="T100" fmla="*/ 0 w 594"/>
                <a:gd name="T101" fmla="*/ 0 h 1092"/>
                <a:gd name="T102" fmla="*/ 0 w 594"/>
                <a:gd name="T103" fmla="*/ 0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Macedonia"/>
            <p:cNvSpPr>
              <a:spLocks/>
            </p:cNvSpPr>
            <p:nvPr/>
          </p:nvSpPr>
          <p:spPr bwMode="auto">
            <a:xfrm>
              <a:off x="5152375" y="2571944"/>
              <a:ext cx="70383" cy="51052"/>
            </a:xfrm>
            <a:custGeom>
              <a:avLst/>
              <a:gdLst>
                <a:gd name="T0" fmla="*/ 0 w 162"/>
                <a:gd name="T1" fmla="*/ 0 h 126"/>
                <a:gd name="T2" fmla="*/ 0 w 162"/>
                <a:gd name="T3" fmla="*/ 0 h 126"/>
                <a:gd name="T4" fmla="*/ 0 w 162"/>
                <a:gd name="T5" fmla="*/ 0 h 126"/>
                <a:gd name="T6" fmla="*/ 0 w 162"/>
                <a:gd name="T7" fmla="*/ 0 h 126"/>
                <a:gd name="T8" fmla="*/ 0 w 162"/>
                <a:gd name="T9" fmla="*/ 0 h 126"/>
                <a:gd name="T10" fmla="*/ 0 w 162"/>
                <a:gd name="T11" fmla="*/ 0 h 126"/>
                <a:gd name="T12" fmla="*/ 0 w 162"/>
                <a:gd name="T13" fmla="*/ 0 h 126"/>
                <a:gd name="T14" fmla="*/ 0 w 162"/>
                <a:gd name="T15" fmla="*/ 0 h 126"/>
                <a:gd name="T16" fmla="*/ 0 w 162"/>
                <a:gd name="T17" fmla="*/ 0 h 126"/>
                <a:gd name="T18" fmla="*/ 0 w 162"/>
                <a:gd name="T19" fmla="*/ 0 h 126"/>
                <a:gd name="T20" fmla="*/ 0 w 162"/>
                <a:gd name="T21" fmla="*/ 0 h 126"/>
                <a:gd name="T22" fmla="*/ 0 w 162"/>
                <a:gd name="T23" fmla="*/ 0 h 126"/>
                <a:gd name="T24" fmla="*/ 0 w 162"/>
                <a:gd name="T25" fmla="*/ 0 h 126"/>
                <a:gd name="T26" fmla="*/ 0 w 162"/>
                <a:gd name="T27" fmla="*/ 0 h 126"/>
                <a:gd name="T28" fmla="*/ 0 w 162"/>
                <a:gd name="T29" fmla="*/ 0 h 126"/>
                <a:gd name="T30" fmla="*/ 0 w 162"/>
                <a:gd name="T31" fmla="*/ 0 h 126"/>
                <a:gd name="T32" fmla="*/ 0 w 162"/>
                <a:gd name="T33" fmla="*/ 0 h 126"/>
                <a:gd name="T34" fmla="*/ 0 w 162"/>
                <a:gd name="T35" fmla="*/ 0 h 126"/>
                <a:gd name="T36" fmla="*/ 0 w 162"/>
                <a:gd name="T37" fmla="*/ 0 h 126"/>
                <a:gd name="T38" fmla="*/ 0 w 162"/>
                <a:gd name="T39" fmla="*/ 0 h 126"/>
                <a:gd name="T40" fmla="*/ 0 w 162"/>
                <a:gd name="T41" fmla="*/ 0 h 126"/>
                <a:gd name="T42" fmla="*/ 0 w 162"/>
                <a:gd name="T43" fmla="*/ 0 h 126"/>
                <a:gd name="T44" fmla="*/ 0 w 162"/>
                <a:gd name="T45" fmla="*/ 0 h 126"/>
                <a:gd name="T46" fmla="*/ 0 w 162"/>
                <a:gd name="T47" fmla="*/ 0 h 126"/>
                <a:gd name="T48" fmla="*/ 0 w 162"/>
                <a:gd name="T49" fmla="*/ 0 h 126"/>
                <a:gd name="T50" fmla="*/ 0 w 162"/>
                <a:gd name="T51" fmla="*/ 0 h 126"/>
                <a:gd name="T52" fmla="*/ 0 w 162"/>
                <a:gd name="T53" fmla="*/ 0 h 126"/>
                <a:gd name="T54" fmla="*/ 0 w 162"/>
                <a:gd name="T55" fmla="*/ 0 h 126"/>
                <a:gd name="T56" fmla="*/ 0 w 162"/>
                <a:gd name="T57" fmla="*/ 0 h 126"/>
                <a:gd name="T58" fmla="*/ 0 w 162"/>
                <a:gd name="T59" fmla="*/ 0 h 126"/>
                <a:gd name="T60" fmla="*/ 0 w 162"/>
                <a:gd name="T61" fmla="*/ 0 h 126"/>
                <a:gd name="T62" fmla="*/ 0 w 162"/>
                <a:gd name="T63" fmla="*/ 0 h 126"/>
                <a:gd name="T64" fmla="*/ 0 w 162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uxembourg"/>
            <p:cNvSpPr>
              <a:spLocks/>
            </p:cNvSpPr>
            <p:nvPr/>
          </p:nvSpPr>
          <p:spPr bwMode="auto">
            <a:xfrm>
              <a:off x="4745158" y="2332155"/>
              <a:ext cx="21785" cy="17017"/>
            </a:xfrm>
            <a:custGeom>
              <a:avLst/>
              <a:gdLst>
                <a:gd name="T0" fmla="*/ 0 w 54"/>
                <a:gd name="T1" fmla="*/ 0 h 42"/>
                <a:gd name="T2" fmla="*/ 0 w 54"/>
                <a:gd name="T3" fmla="*/ 0 h 42"/>
                <a:gd name="T4" fmla="*/ 0 w 54"/>
                <a:gd name="T5" fmla="*/ 0 h 42"/>
                <a:gd name="T6" fmla="*/ 0 w 54"/>
                <a:gd name="T7" fmla="*/ 0 h 42"/>
                <a:gd name="T8" fmla="*/ 0 w 54"/>
                <a:gd name="T9" fmla="*/ 0 h 42"/>
                <a:gd name="T10" fmla="*/ 0 w 54"/>
                <a:gd name="T11" fmla="*/ 0 h 42"/>
                <a:gd name="T12" fmla="*/ 0 w 54"/>
                <a:gd name="T13" fmla="*/ 0 h 42"/>
                <a:gd name="T14" fmla="*/ 0 w 54"/>
                <a:gd name="T15" fmla="*/ 0 h 42"/>
                <a:gd name="T16" fmla="*/ 0 w 54"/>
                <a:gd name="T17" fmla="*/ 0 h 42"/>
                <a:gd name="T18" fmla="*/ 0 w 54"/>
                <a:gd name="T19" fmla="*/ 0 h 42"/>
                <a:gd name="T20" fmla="*/ 0 w 54"/>
                <a:gd name="T21" fmla="*/ 0 h 42"/>
                <a:gd name="T22" fmla="*/ 0 w 54"/>
                <a:gd name="T23" fmla="*/ 0 h 42"/>
                <a:gd name="T24" fmla="*/ 0 w 54"/>
                <a:gd name="T25" fmla="*/ 0 h 42"/>
                <a:gd name="T26" fmla="*/ 0 w 54"/>
                <a:gd name="T27" fmla="*/ 0 h 42"/>
                <a:gd name="T28" fmla="*/ 0 w 54"/>
                <a:gd name="T29" fmla="*/ 0 h 42"/>
                <a:gd name="T30" fmla="*/ 0 w 54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thuania"/>
            <p:cNvSpPr>
              <a:spLocks/>
            </p:cNvSpPr>
            <p:nvPr/>
          </p:nvSpPr>
          <p:spPr bwMode="auto">
            <a:xfrm>
              <a:off x="5140643" y="2138775"/>
              <a:ext cx="145794" cy="77352"/>
            </a:xfrm>
            <a:custGeom>
              <a:avLst/>
              <a:gdLst>
                <a:gd name="T0" fmla="*/ 0 w 342"/>
                <a:gd name="T1" fmla="*/ 0 h 198"/>
                <a:gd name="T2" fmla="*/ 0 w 342"/>
                <a:gd name="T3" fmla="*/ 0 h 198"/>
                <a:gd name="T4" fmla="*/ 0 w 342"/>
                <a:gd name="T5" fmla="*/ 0 h 198"/>
                <a:gd name="T6" fmla="*/ 0 w 342"/>
                <a:gd name="T7" fmla="*/ 0 h 198"/>
                <a:gd name="T8" fmla="*/ 0 w 342"/>
                <a:gd name="T9" fmla="*/ 0 h 198"/>
                <a:gd name="T10" fmla="*/ 0 w 342"/>
                <a:gd name="T11" fmla="*/ 0 h 198"/>
                <a:gd name="T12" fmla="*/ 0 w 342"/>
                <a:gd name="T13" fmla="*/ 0 h 198"/>
                <a:gd name="T14" fmla="*/ 0 w 342"/>
                <a:gd name="T15" fmla="*/ 0 h 198"/>
                <a:gd name="T16" fmla="*/ 0 w 342"/>
                <a:gd name="T17" fmla="*/ 0 h 198"/>
                <a:gd name="T18" fmla="*/ 0 w 342"/>
                <a:gd name="T19" fmla="*/ 0 h 198"/>
                <a:gd name="T20" fmla="*/ 0 w 342"/>
                <a:gd name="T21" fmla="*/ 0 h 198"/>
                <a:gd name="T22" fmla="*/ 0 w 342"/>
                <a:gd name="T23" fmla="*/ 0 h 198"/>
                <a:gd name="T24" fmla="*/ 0 w 342"/>
                <a:gd name="T25" fmla="*/ 0 h 198"/>
                <a:gd name="T26" fmla="*/ 0 w 342"/>
                <a:gd name="T27" fmla="*/ 0 h 198"/>
                <a:gd name="T28" fmla="*/ 0 w 342"/>
                <a:gd name="T29" fmla="*/ 0 h 198"/>
                <a:gd name="T30" fmla="*/ 0 w 342"/>
                <a:gd name="T31" fmla="*/ 0 h 198"/>
                <a:gd name="T32" fmla="*/ 0 w 342"/>
                <a:gd name="T33" fmla="*/ 0 h 198"/>
                <a:gd name="T34" fmla="*/ 0 w 342"/>
                <a:gd name="T35" fmla="*/ 0 h 198"/>
                <a:gd name="T36" fmla="*/ 0 w 342"/>
                <a:gd name="T37" fmla="*/ 0 h 198"/>
                <a:gd name="T38" fmla="*/ 0 w 342"/>
                <a:gd name="T39" fmla="*/ 0 h 198"/>
                <a:gd name="T40" fmla="*/ 0 w 342"/>
                <a:gd name="T41" fmla="*/ 0 h 198"/>
                <a:gd name="T42" fmla="*/ 0 w 342"/>
                <a:gd name="T43" fmla="*/ 0 h 198"/>
                <a:gd name="T44" fmla="*/ 0 w 342"/>
                <a:gd name="T45" fmla="*/ 0 h 198"/>
                <a:gd name="T46" fmla="*/ 0 w 342"/>
                <a:gd name="T47" fmla="*/ 0 h 198"/>
                <a:gd name="T48" fmla="*/ 0 w 342"/>
                <a:gd name="T49" fmla="*/ 0 h 198"/>
                <a:gd name="T50" fmla="*/ 0 w 342"/>
                <a:gd name="T51" fmla="*/ 0 h 198"/>
                <a:gd name="T52" fmla="*/ 0 w 342"/>
                <a:gd name="T53" fmla="*/ 0 h 198"/>
                <a:gd name="T54" fmla="*/ 0 w 342"/>
                <a:gd name="T55" fmla="*/ 0 h 198"/>
                <a:gd name="T56" fmla="*/ 0 w 342"/>
                <a:gd name="T57" fmla="*/ 0 h 198"/>
                <a:gd name="T58" fmla="*/ 0 w 342"/>
                <a:gd name="T59" fmla="*/ 0 h 198"/>
                <a:gd name="T60" fmla="*/ 0 w 342"/>
                <a:gd name="T61" fmla="*/ 0 h 198"/>
                <a:gd name="T62" fmla="*/ 0 w 342"/>
                <a:gd name="T63" fmla="*/ 0 h 198"/>
                <a:gd name="T64" fmla="*/ 0 w 342"/>
                <a:gd name="T65" fmla="*/ 0 h 198"/>
                <a:gd name="T66" fmla="*/ 0 w 342"/>
                <a:gd name="T67" fmla="*/ 0 h 198"/>
                <a:gd name="T68" fmla="*/ 0 w 342"/>
                <a:gd name="T69" fmla="*/ 0 h 198"/>
                <a:gd name="T70" fmla="*/ 0 w 342"/>
                <a:gd name="T71" fmla="*/ 0 h 198"/>
                <a:gd name="T72" fmla="*/ 0 w 342"/>
                <a:gd name="T73" fmla="*/ 0 h 198"/>
                <a:gd name="T74" fmla="*/ 0 w 342"/>
                <a:gd name="T75" fmla="*/ 0 h 198"/>
                <a:gd name="T76" fmla="*/ 0 w 342"/>
                <a:gd name="T77" fmla="*/ 0 h 198"/>
                <a:gd name="T78" fmla="*/ 0 w 342"/>
                <a:gd name="T79" fmla="*/ 0 h 198"/>
                <a:gd name="T80" fmla="*/ 0 w 342"/>
                <a:gd name="T81" fmla="*/ 0 h 198"/>
                <a:gd name="T82" fmla="*/ 0 w 342"/>
                <a:gd name="T83" fmla="*/ 0 h 198"/>
                <a:gd name="T84" fmla="*/ 0 w 342"/>
                <a:gd name="T85" fmla="*/ 0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echtenstein"/>
            <p:cNvSpPr>
              <a:spLocks/>
            </p:cNvSpPr>
            <p:nvPr/>
          </p:nvSpPr>
          <p:spPr bwMode="auto">
            <a:xfrm>
              <a:off x="4842354" y="2418787"/>
              <a:ext cx="6703" cy="9282"/>
            </a:xfrm>
            <a:custGeom>
              <a:avLst/>
              <a:gdLst>
                <a:gd name="T0" fmla="*/ 0 w 18"/>
                <a:gd name="T1" fmla="*/ 0 h 24"/>
                <a:gd name="T2" fmla="*/ 0 w 18"/>
                <a:gd name="T3" fmla="*/ 0 h 24"/>
                <a:gd name="T4" fmla="*/ 0 w 18"/>
                <a:gd name="T5" fmla="*/ 0 h 24"/>
                <a:gd name="T6" fmla="*/ 0 w 18"/>
                <a:gd name="T7" fmla="*/ 0 h 24"/>
                <a:gd name="T8" fmla="*/ 0 w 18"/>
                <a:gd name="T9" fmla="*/ 0 h 24"/>
                <a:gd name="T10" fmla="*/ 0 w 18"/>
                <a:gd name="T11" fmla="*/ 0 h 24"/>
                <a:gd name="T12" fmla="*/ 0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bya"/>
            <p:cNvSpPr>
              <a:spLocks/>
            </p:cNvSpPr>
            <p:nvPr/>
          </p:nvSpPr>
          <p:spPr bwMode="auto">
            <a:xfrm>
              <a:off x="4839003" y="2864334"/>
              <a:ext cx="470897" cy="439357"/>
            </a:xfrm>
            <a:custGeom>
              <a:avLst/>
              <a:gdLst>
                <a:gd name="T0" fmla="*/ 0 w 1098"/>
                <a:gd name="T1" fmla="*/ 0 h 1110"/>
                <a:gd name="T2" fmla="*/ 0 w 1098"/>
                <a:gd name="T3" fmla="*/ 0 h 1110"/>
                <a:gd name="T4" fmla="*/ 0 w 1098"/>
                <a:gd name="T5" fmla="*/ 0 h 1110"/>
                <a:gd name="T6" fmla="*/ 0 w 1098"/>
                <a:gd name="T7" fmla="*/ 0 h 1110"/>
                <a:gd name="T8" fmla="*/ 0 w 1098"/>
                <a:gd name="T9" fmla="*/ 0 h 1110"/>
                <a:gd name="T10" fmla="*/ 0 w 1098"/>
                <a:gd name="T11" fmla="*/ 0 h 1110"/>
                <a:gd name="T12" fmla="*/ 0 w 1098"/>
                <a:gd name="T13" fmla="*/ 0 h 1110"/>
                <a:gd name="T14" fmla="*/ 0 w 1098"/>
                <a:gd name="T15" fmla="*/ 0 h 1110"/>
                <a:gd name="T16" fmla="*/ 0 w 1098"/>
                <a:gd name="T17" fmla="*/ 0 h 1110"/>
                <a:gd name="T18" fmla="*/ 0 w 1098"/>
                <a:gd name="T19" fmla="*/ 0 h 1110"/>
                <a:gd name="T20" fmla="*/ 0 w 1098"/>
                <a:gd name="T21" fmla="*/ 0 h 1110"/>
                <a:gd name="T22" fmla="*/ 0 w 1098"/>
                <a:gd name="T23" fmla="*/ 0 h 1110"/>
                <a:gd name="T24" fmla="*/ 0 w 1098"/>
                <a:gd name="T25" fmla="*/ 0 h 1110"/>
                <a:gd name="T26" fmla="*/ 0 w 1098"/>
                <a:gd name="T27" fmla="*/ 0 h 1110"/>
                <a:gd name="T28" fmla="*/ 0 w 1098"/>
                <a:gd name="T29" fmla="*/ 0 h 1110"/>
                <a:gd name="T30" fmla="*/ 0 w 1098"/>
                <a:gd name="T31" fmla="*/ 0 h 1110"/>
                <a:gd name="T32" fmla="*/ 0 w 1098"/>
                <a:gd name="T33" fmla="*/ 0 h 1110"/>
                <a:gd name="T34" fmla="*/ 0 w 1098"/>
                <a:gd name="T35" fmla="*/ 0 h 1110"/>
                <a:gd name="T36" fmla="*/ 0 w 1098"/>
                <a:gd name="T37" fmla="*/ 0 h 1110"/>
                <a:gd name="T38" fmla="*/ 0 w 1098"/>
                <a:gd name="T39" fmla="*/ 0 h 1110"/>
                <a:gd name="T40" fmla="*/ 0 w 1098"/>
                <a:gd name="T41" fmla="*/ 0 h 1110"/>
                <a:gd name="T42" fmla="*/ 0 w 1098"/>
                <a:gd name="T43" fmla="*/ 0 h 1110"/>
                <a:gd name="T44" fmla="*/ 0 w 1098"/>
                <a:gd name="T45" fmla="*/ 0 h 1110"/>
                <a:gd name="T46" fmla="*/ 0 w 1098"/>
                <a:gd name="T47" fmla="*/ 0 h 1110"/>
                <a:gd name="T48" fmla="*/ 0 w 1098"/>
                <a:gd name="T49" fmla="*/ 0 h 1110"/>
                <a:gd name="T50" fmla="*/ 0 w 1098"/>
                <a:gd name="T51" fmla="*/ 0 h 1110"/>
                <a:gd name="T52" fmla="*/ 0 w 1098"/>
                <a:gd name="T53" fmla="*/ 0 h 1110"/>
                <a:gd name="T54" fmla="*/ 0 w 1098"/>
                <a:gd name="T55" fmla="*/ 0 h 1110"/>
                <a:gd name="T56" fmla="*/ 0 w 1098"/>
                <a:gd name="T57" fmla="*/ 0 h 1110"/>
                <a:gd name="T58" fmla="*/ 0 w 1098"/>
                <a:gd name="T59" fmla="*/ 0 h 1110"/>
                <a:gd name="T60" fmla="*/ 0 w 1098"/>
                <a:gd name="T61" fmla="*/ 0 h 1110"/>
                <a:gd name="T62" fmla="*/ 0 w 1098"/>
                <a:gd name="T63" fmla="*/ 0 h 1110"/>
                <a:gd name="T64" fmla="*/ 0 w 1098"/>
                <a:gd name="T65" fmla="*/ 0 h 1110"/>
                <a:gd name="T66" fmla="*/ 0 w 1098"/>
                <a:gd name="T67" fmla="*/ 0 h 1110"/>
                <a:gd name="T68" fmla="*/ 0 w 1098"/>
                <a:gd name="T69" fmla="*/ 0 h 1110"/>
                <a:gd name="T70" fmla="*/ 0 w 1098"/>
                <a:gd name="T71" fmla="*/ 0 h 1110"/>
                <a:gd name="T72" fmla="*/ 0 w 1098"/>
                <a:gd name="T73" fmla="*/ 0 h 1110"/>
                <a:gd name="T74" fmla="*/ 0 w 1098"/>
                <a:gd name="T75" fmla="*/ 0 h 1110"/>
                <a:gd name="T76" fmla="*/ 0 w 1098"/>
                <a:gd name="T77" fmla="*/ 0 h 1110"/>
                <a:gd name="T78" fmla="*/ 0 w 1098"/>
                <a:gd name="T79" fmla="*/ 0 h 1110"/>
                <a:gd name="T80" fmla="*/ 0 w 1098"/>
                <a:gd name="T81" fmla="*/ 0 h 1110"/>
                <a:gd name="T82" fmla="*/ 0 w 1098"/>
                <a:gd name="T83" fmla="*/ 0 h 1110"/>
                <a:gd name="T84" fmla="*/ 0 w 1098"/>
                <a:gd name="T85" fmla="*/ 0 h 1110"/>
                <a:gd name="T86" fmla="*/ 0 w 1098"/>
                <a:gd name="T87" fmla="*/ 0 h 1110"/>
                <a:gd name="T88" fmla="*/ 0 w 1098"/>
                <a:gd name="T89" fmla="*/ 0 h 1110"/>
                <a:gd name="T90" fmla="*/ 0 w 1098"/>
                <a:gd name="T91" fmla="*/ 0 h 1110"/>
                <a:gd name="T92" fmla="*/ 0 w 1098"/>
                <a:gd name="T93" fmla="*/ 0 h 1110"/>
                <a:gd name="T94" fmla="*/ 0 w 1098"/>
                <a:gd name="T95" fmla="*/ 0 h 1110"/>
                <a:gd name="T96" fmla="*/ 0 w 1098"/>
                <a:gd name="T97" fmla="*/ 0 h 1110"/>
                <a:gd name="T98" fmla="*/ 0 w 1098"/>
                <a:gd name="T99" fmla="*/ 0 h 1110"/>
                <a:gd name="T100" fmla="*/ 0 w 1098"/>
                <a:gd name="T101" fmla="*/ 0 h 1110"/>
                <a:gd name="T102" fmla="*/ 0 w 1098"/>
                <a:gd name="T103" fmla="*/ 0 h 1110"/>
                <a:gd name="T104" fmla="*/ 0 w 1098"/>
                <a:gd name="T105" fmla="*/ 0 h 1110"/>
                <a:gd name="T106" fmla="*/ 0 w 1098"/>
                <a:gd name="T107" fmla="*/ 0 h 1110"/>
                <a:gd name="T108" fmla="*/ 0 w 1098"/>
                <a:gd name="T109" fmla="*/ 0 h 1110"/>
                <a:gd name="T110" fmla="*/ 0 w 1098"/>
                <a:gd name="T111" fmla="*/ 0 h 1110"/>
                <a:gd name="T112" fmla="*/ 0 w 1098"/>
                <a:gd name="T113" fmla="*/ 0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beria"/>
            <p:cNvSpPr>
              <a:spLocks/>
            </p:cNvSpPr>
            <p:nvPr/>
          </p:nvSpPr>
          <p:spPr bwMode="auto">
            <a:xfrm>
              <a:off x="4197176" y="3650226"/>
              <a:ext cx="132387" cy="136139"/>
            </a:xfrm>
            <a:custGeom>
              <a:avLst/>
              <a:gdLst>
                <a:gd name="T0" fmla="*/ 0 w 312"/>
                <a:gd name="T1" fmla="*/ 0 h 342"/>
                <a:gd name="T2" fmla="*/ 0 w 312"/>
                <a:gd name="T3" fmla="*/ 0 h 342"/>
                <a:gd name="T4" fmla="*/ 0 w 312"/>
                <a:gd name="T5" fmla="*/ 0 h 342"/>
                <a:gd name="T6" fmla="*/ 0 w 312"/>
                <a:gd name="T7" fmla="*/ 0 h 342"/>
                <a:gd name="T8" fmla="*/ 0 w 312"/>
                <a:gd name="T9" fmla="*/ 0 h 342"/>
                <a:gd name="T10" fmla="*/ 0 w 312"/>
                <a:gd name="T11" fmla="*/ 0 h 342"/>
                <a:gd name="T12" fmla="*/ 0 w 312"/>
                <a:gd name="T13" fmla="*/ 0 h 342"/>
                <a:gd name="T14" fmla="*/ 0 w 312"/>
                <a:gd name="T15" fmla="*/ 0 h 342"/>
                <a:gd name="T16" fmla="*/ 0 w 312"/>
                <a:gd name="T17" fmla="*/ 0 h 342"/>
                <a:gd name="T18" fmla="*/ 0 w 312"/>
                <a:gd name="T19" fmla="*/ 0 h 342"/>
                <a:gd name="T20" fmla="*/ 0 w 312"/>
                <a:gd name="T21" fmla="*/ 0 h 342"/>
                <a:gd name="T22" fmla="*/ 0 w 312"/>
                <a:gd name="T23" fmla="*/ 0 h 342"/>
                <a:gd name="T24" fmla="*/ 0 w 312"/>
                <a:gd name="T25" fmla="*/ 0 h 342"/>
                <a:gd name="T26" fmla="*/ 0 w 312"/>
                <a:gd name="T27" fmla="*/ 0 h 342"/>
                <a:gd name="T28" fmla="*/ 0 w 312"/>
                <a:gd name="T29" fmla="*/ 0 h 342"/>
                <a:gd name="T30" fmla="*/ 0 w 312"/>
                <a:gd name="T31" fmla="*/ 0 h 342"/>
                <a:gd name="T32" fmla="*/ 0 w 312"/>
                <a:gd name="T33" fmla="*/ 0 h 342"/>
                <a:gd name="T34" fmla="*/ 0 w 312"/>
                <a:gd name="T35" fmla="*/ 0 h 342"/>
                <a:gd name="T36" fmla="*/ 0 w 312"/>
                <a:gd name="T37" fmla="*/ 0 h 342"/>
                <a:gd name="T38" fmla="*/ 0 w 312"/>
                <a:gd name="T39" fmla="*/ 0 h 342"/>
                <a:gd name="T40" fmla="*/ 0 w 312"/>
                <a:gd name="T41" fmla="*/ 0 h 342"/>
                <a:gd name="T42" fmla="*/ 0 w 312"/>
                <a:gd name="T43" fmla="*/ 0 h 342"/>
                <a:gd name="T44" fmla="*/ 0 w 312"/>
                <a:gd name="T45" fmla="*/ 0 h 342"/>
                <a:gd name="T46" fmla="*/ 0 w 312"/>
                <a:gd name="T47" fmla="*/ 0 h 342"/>
                <a:gd name="T48" fmla="*/ 0 w 312"/>
                <a:gd name="T49" fmla="*/ 0 h 342"/>
                <a:gd name="T50" fmla="*/ 0 w 312"/>
                <a:gd name="T51" fmla="*/ 0 h 342"/>
                <a:gd name="T52" fmla="*/ 0 w 312"/>
                <a:gd name="T53" fmla="*/ 0 h 342"/>
                <a:gd name="T54" fmla="*/ 0 w 312"/>
                <a:gd name="T55" fmla="*/ 0 h 342"/>
                <a:gd name="T56" fmla="*/ 0 w 312"/>
                <a:gd name="T57" fmla="*/ 0 h 342"/>
                <a:gd name="T58" fmla="*/ 0 w 312"/>
                <a:gd name="T59" fmla="*/ 0 h 342"/>
                <a:gd name="T60" fmla="*/ 0 w 312"/>
                <a:gd name="T61" fmla="*/ 0 h 342"/>
                <a:gd name="T62" fmla="*/ 0 w 312"/>
                <a:gd name="T63" fmla="*/ 0 h 342"/>
                <a:gd name="T64" fmla="*/ 0 w 312"/>
                <a:gd name="T65" fmla="*/ 0 h 342"/>
                <a:gd name="T66" fmla="*/ 0 w 312"/>
                <a:gd name="T67" fmla="*/ 0 h 342"/>
                <a:gd name="T68" fmla="*/ 0 w 312"/>
                <a:gd name="T69" fmla="*/ 0 h 342"/>
                <a:gd name="T70" fmla="*/ 0 w 312"/>
                <a:gd name="T71" fmla="*/ 0 h 342"/>
                <a:gd name="T72" fmla="*/ 0 w 312"/>
                <a:gd name="T73" fmla="*/ 0 h 342"/>
                <a:gd name="T74" fmla="*/ 0 w 312"/>
                <a:gd name="T75" fmla="*/ 0 h 342"/>
                <a:gd name="T76" fmla="*/ 0 w 312"/>
                <a:gd name="T77" fmla="*/ 0 h 342"/>
                <a:gd name="T78" fmla="*/ 0 w 312"/>
                <a:gd name="T79" fmla="*/ 0 h 342"/>
                <a:gd name="T80" fmla="*/ 0 w 312"/>
                <a:gd name="T81" fmla="*/ 0 h 342"/>
                <a:gd name="T82" fmla="*/ 0 w 312"/>
                <a:gd name="T83" fmla="*/ 0 h 342"/>
                <a:gd name="T84" fmla="*/ 0 w 312"/>
                <a:gd name="T85" fmla="*/ 0 h 342"/>
                <a:gd name="T86" fmla="*/ 0 w 312"/>
                <a:gd name="T87" fmla="*/ 0 h 342"/>
                <a:gd name="T88" fmla="*/ 0 w 312"/>
                <a:gd name="T89" fmla="*/ 0 h 342"/>
                <a:gd name="T90" fmla="*/ 0 w 312"/>
                <a:gd name="T91" fmla="*/ 0 h 342"/>
                <a:gd name="T92" fmla="*/ 0 w 312"/>
                <a:gd name="T93" fmla="*/ 0 h 342"/>
                <a:gd name="T94" fmla="*/ 0 w 312"/>
                <a:gd name="T95" fmla="*/ 0 h 342"/>
                <a:gd name="T96" fmla="*/ 0 w 312"/>
                <a:gd name="T97" fmla="*/ 0 h 342"/>
                <a:gd name="T98" fmla="*/ 0 w 312"/>
                <a:gd name="T99" fmla="*/ 0 h 342"/>
                <a:gd name="T100" fmla="*/ 0 w 312"/>
                <a:gd name="T101" fmla="*/ 0 h 342"/>
                <a:gd name="T102" fmla="*/ 0 w 312"/>
                <a:gd name="T103" fmla="*/ 0 h 342"/>
                <a:gd name="T104" fmla="*/ 0 w 312"/>
                <a:gd name="T105" fmla="*/ 0 h 342"/>
                <a:gd name="T106" fmla="*/ 0 w 312"/>
                <a:gd name="T107" fmla="*/ 0 h 342"/>
                <a:gd name="T108" fmla="*/ 0 w 312"/>
                <a:gd name="T109" fmla="*/ 0 h 342"/>
                <a:gd name="T110" fmla="*/ 0 w 312"/>
                <a:gd name="T111" fmla="*/ 0 h 342"/>
                <a:gd name="T112" fmla="*/ 0 w 312"/>
                <a:gd name="T113" fmla="*/ 0 h 342"/>
                <a:gd name="T114" fmla="*/ 0 w 312"/>
                <a:gd name="T115" fmla="*/ 0 h 342"/>
                <a:gd name="T116" fmla="*/ 0 w 312"/>
                <a:gd name="T117" fmla="*/ 0 h 342"/>
                <a:gd name="T118" fmla="*/ 0 w 312"/>
                <a:gd name="T119" fmla="*/ 0 h 342"/>
                <a:gd name="T120" fmla="*/ 0 w 312"/>
                <a:gd name="T121" fmla="*/ 0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esotho"/>
            <p:cNvSpPr>
              <a:spLocks/>
            </p:cNvSpPr>
            <p:nvPr/>
          </p:nvSpPr>
          <p:spPr bwMode="auto">
            <a:xfrm>
              <a:off x="5358497" y="4836799"/>
              <a:ext cx="72059" cy="64975"/>
            </a:xfrm>
            <a:custGeom>
              <a:avLst/>
              <a:gdLst>
                <a:gd name="T0" fmla="*/ 0 w 168"/>
                <a:gd name="T1" fmla="*/ 0 h 162"/>
                <a:gd name="T2" fmla="*/ 0 w 168"/>
                <a:gd name="T3" fmla="*/ 0 h 162"/>
                <a:gd name="T4" fmla="*/ 0 w 168"/>
                <a:gd name="T5" fmla="*/ 0 h 162"/>
                <a:gd name="T6" fmla="*/ 0 w 168"/>
                <a:gd name="T7" fmla="*/ 0 h 162"/>
                <a:gd name="T8" fmla="*/ 0 w 168"/>
                <a:gd name="T9" fmla="*/ 0 h 162"/>
                <a:gd name="T10" fmla="*/ 0 w 168"/>
                <a:gd name="T11" fmla="*/ 0 h 162"/>
                <a:gd name="T12" fmla="*/ 0 w 168"/>
                <a:gd name="T13" fmla="*/ 0 h 162"/>
                <a:gd name="T14" fmla="*/ 0 w 168"/>
                <a:gd name="T15" fmla="*/ 0 h 162"/>
                <a:gd name="T16" fmla="*/ 0 w 168"/>
                <a:gd name="T17" fmla="*/ 0 h 162"/>
                <a:gd name="T18" fmla="*/ 0 w 168"/>
                <a:gd name="T19" fmla="*/ 0 h 162"/>
                <a:gd name="T20" fmla="*/ 0 w 168"/>
                <a:gd name="T21" fmla="*/ 0 h 162"/>
                <a:gd name="T22" fmla="*/ 0 w 168"/>
                <a:gd name="T23" fmla="*/ 0 h 162"/>
                <a:gd name="T24" fmla="*/ 0 w 168"/>
                <a:gd name="T25" fmla="*/ 0 h 162"/>
                <a:gd name="T26" fmla="*/ 0 w 168"/>
                <a:gd name="T27" fmla="*/ 0 h 162"/>
                <a:gd name="T28" fmla="*/ 0 w 168"/>
                <a:gd name="T29" fmla="*/ 0 h 162"/>
                <a:gd name="T30" fmla="*/ 0 w 168"/>
                <a:gd name="T31" fmla="*/ 0 h 162"/>
                <a:gd name="T32" fmla="*/ 0 w 168"/>
                <a:gd name="T33" fmla="*/ 0 h 162"/>
                <a:gd name="T34" fmla="*/ 0 w 168"/>
                <a:gd name="T35" fmla="*/ 0 h 162"/>
                <a:gd name="T36" fmla="*/ 0 w 168"/>
                <a:gd name="T37" fmla="*/ 0 h 162"/>
                <a:gd name="T38" fmla="*/ 0 w 168"/>
                <a:gd name="T39" fmla="*/ 0 h 162"/>
                <a:gd name="T40" fmla="*/ 0 w 168"/>
                <a:gd name="T41" fmla="*/ 0 h 162"/>
                <a:gd name="T42" fmla="*/ 0 w 168"/>
                <a:gd name="T43" fmla="*/ 0 h 162"/>
                <a:gd name="T44" fmla="*/ 0 w 168"/>
                <a:gd name="T45" fmla="*/ 0 h 162"/>
                <a:gd name="T46" fmla="*/ 0 w 168"/>
                <a:gd name="T47" fmla="*/ 0 h 162"/>
                <a:gd name="T48" fmla="*/ 0 w 168"/>
                <a:gd name="T49" fmla="*/ 0 h 162"/>
                <a:gd name="T50" fmla="*/ 0 w 168"/>
                <a:gd name="T51" fmla="*/ 0 h 162"/>
                <a:gd name="T52" fmla="*/ 0 w 168"/>
                <a:gd name="T53" fmla="*/ 0 h 162"/>
                <a:gd name="T54" fmla="*/ 0 w 168"/>
                <a:gd name="T55" fmla="*/ 0 h 162"/>
                <a:gd name="T56" fmla="*/ 0 w 168"/>
                <a:gd name="T57" fmla="*/ 0 h 162"/>
                <a:gd name="T58" fmla="*/ 0 w 168"/>
                <a:gd name="T59" fmla="*/ 0 h 162"/>
                <a:gd name="T60" fmla="*/ 0 w 168"/>
                <a:gd name="T61" fmla="*/ 0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ebanon"/>
            <p:cNvSpPr>
              <a:spLocks/>
            </p:cNvSpPr>
            <p:nvPr/>
          </p:nvSpPr>
          <p:spPr bwMode="auto">
            <a:xfrm>
              <a:off x="5579700" y="2819470"/>
              <a:ext cx="46922" cy="61881"/>
            </a:xfrm>
            <a:custGeom>
              <a:avLst/>
              <a:gdLst>
                <a:gd name="T0" fmla="*/ 0 w 108"/>
                <a:gd name="T1" fmla="*/ 0 h 156"/>
                <a:gd name="T2" fmla="*/ 0 w 108"/>
                <a:gd name="T3" fmla="*/ 0 h 156"/>
                <a:gd name="T4" fmla="*/ 0 w 108"/>
                <a:gd name="T5" fmla="*/ 0 h 156"/>
                <a:gd name="T6" fmla="*/ 0 w 108"/>
                <a:gd name="T7" fmla="*/ 0 h 156"/>
                <a:gd name="T8" fmla="*/ 0 w 108"/>
                <a:gd name="T9" fmla="*/ 0 h 156"/>
                <a:gd name="T10" fmla="*/ 0 w 108"/>
                <a:gd name="T11" fmla="*/ 0 h 156"/>
                <a:gd name="T12" fmla="*/ 0 w 108"/>
                <a:gd name="T13" fmla="*/ 0 h 156"/>
                <a:gd name="T14" fmla="*/ 0 w 108"/>
                <a:gd name="T15" fmla="*/ 0 h 156"/>
                <a:gd name="T16" fmla="*/ 0 w 108"/>
                <a:gd name="T17" fmla="*/ 0 h 156"/>
                <a:gd name="T18" fmla="*/ 0 w 108"/>
                <a:gd name="T19" fmla="*/ 0 h 156"/>
                <a:gd name="T20" fmla="*/ 0 w 108"/>
                <a:gd name="T21" fmla="*/ 0 h 156"/>
                <a:gd name="T22" fmla="*/ 0 w 108"/>
                <a:gd name="T23" fmla="*/ 0 h 156"/>
                <a:gd name="T24" fmla="*/ 0 w 108"/>
                <a:gd name="T25" fmla="*/ 0 h 156"/>
                <a:gd name="T26" fmla="*/ 0 w 108"/>
                <a:gd name="T27" fmla="*/ 0 h 156"/>
                <a:gd name="T28" fmla="*/ 0 w 108"/>
                <a:gd name="T29" fmla="*/ 0 h 156"/>
                <a:gd name="T30" fmla="*/ 0 w 108"/>
                <a:gd name="T31" fmla="*/ 0 h 156"/>
                <a:gd name="T32" fmla="*/ 0 w 108"/>
                <a:gd name="T33" fmla="*/ 0 h 156"/>
                <a:gd name="T34" fmla="*/ 0 w 108"/>
                <a:gd name="T35" fmla="*/ 0 h 156"/>
                <a:gd name="T36" fmla="*/ 0 w 108"/>
                <a:gd name="T37" fmla="*/ 0 h 156"/>
                <a:gd name="T38" fmla="*/ 0 w 108"/>
                <a:gd name="T39" fmla="*/ 0 h 156"/>
                <a:gd name="T40" fmla="*/ 0 w 108"/>
                <a:gd name="T41" fmla="*/ 0 h 156"/>
                <a:gd name="T42" fmla="*/ 0 w 108"/>
                <a:gd name="T43" fmla="*/ 0 h 156"/>
                <a:gd name="T44" fmla="*/ 0 w 108"/>
                <a:gd name="T45" fmla="*/ 0 h 156"/>
                <a:gd name="T46" fmla="*/ 0 w 108"/>
                <a:gd name="T47" fmla="*/ 0 h 156"/>
                <a:gd name="T48" fmla="*/ 0 w 108"/>
                <a:gd name="T49" fmla="*/ 0 h 156"/>
                <a:gd name="T50" fmla="*/ 0 w 108"/>
                <a:gd name="T51" fmla="*/ 0 h 156"/>
                <a:gd name="T52" fmla="*/ 0 w 108"/>
                <a:gd name="T53" fmla="*/ 0 h 156"/>
                <a:gd name="T54" fmla="*/ 0 w 108"/>
                <a:gd name="T55" fmla="*/ 0 h 156"/>
                <a:gd name="T56" fmla="*/ 0 w 108"/>
                <a:gd name="T57" fmla="*/ 0 h 156"/>
                <a:gd name="T58" fmla="*/ 0 w 108"/>
                <a:gd name="T59" fmla="*/ 0 h 156"/>
                <a:gd name="T60" fmla="*/ 0 w 108"/>
                <a:gd name="T61" fmla="*/ 0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atvia"/>
            <p:cNvSpPr>
              <a:spLocks/>
            </p:cNvSpPr>
            <p:nvPr/>
          </p:nvSpPr>
          <p:spPr bwMode="auto">
            <a:xfrm>
              <a:off x="5137293" y="2090818"/>
              <a:ext cx="182661" cy="71163"/>
            </a:xfrm>
            <a:custGeom>
              <a:avLst/>
              <a:gdLst>
                <a:gd name="T0" fmla="*/ 0 w 426"/>
                <a:gd name="T1" fmla="*/ 0 h 180"/>
                <a:gd name="T2" fmla="*/ 0 w 426"/>
                <a:gd name="T3" fmla="*/ 0 h 180"/>
                <a:gd name="T4" fmla="*/ 0 w 426"/>
                <a:gd name="T5" fmla="*/ 0 h 180"/>
                <a:gd name="T6" fmla="*/ 0 w 426"/>
                <a:gd name="T7" fmla="*/ 0 h 180"/>
                <a:gd name="T8" fmla="*/ 0 w 426"/>
                <a:gd name="T9" fmla="*/ 0 h 180"/>
                <a:gd name="T10" fmla="*/ 0 w 426"/>
                <a:gd name="T11" fmla="*/ 0 h 180"/>
                <a:gd name="T12" fmla="*/ 0 w 426"/>
                <a:gd name="T13" fmla="*/ 0 h 180"/>
                <a:gd name="T14" fmla="*/ 0 w 426"/>
                <a:gd name="T15" fmla="*/ 0 h 180"/>
                <a:gd name="T16" fmla="*/ 0 w 426"/>
                <a:gd name="T17" fmla="*/ 0 h 180"/>
                <a:gd name="T18" fmla="*/ 0 w 426"/>
                <a:gd name="T19" fmla="*/ 0 h 180"/>
                <a:gd name="T20" fmla="*/ 0 w 426"/>
                <a:gd name="T21" fmla="*/ 0 h 180"/>
                <a:gd name="T22" fmla="*/ 0 w 426"/>
                <a:gd name="T23" fmla="*/ 0 h 180"/>
                <a:gd name="T24" fmla="*/ 0 w 426"/>
                <a:gd name="T25" fmla="*/ 0 h 180"/>
                <a:gd name="T26" fmla="*/ 0 w 426"/>
                <a:gd name="T27" fmla="*/ 0 h 180"/>
                <a:gd name="T28" fmla="*/ 0 w 426"/>
                <a:gd name="T29" fmla="*/ 0 h 180"/>
                <a:gd name="T30" fmla="*/ 0 w 426"/>
                <a:gd name="T31" fmla="*/ 0 h 180"/>
                <a:gd name="T32" fmla="*/ 0 w 426"/>
                <a:gd name="T33" fmla="*/ 0 h 180"/>
                <a:gd name="T34" fmla="*/ 0 w 426"/>
                <a:gd name="T35" fmla="*/ 0 h 180"/>
                <a:gd name="T36" fmla="*/ 0 w 426"/>
                <a:gd name="T37" fmla="*/ 0 h 180"/>
                <a:gd name="T38" fmla="*/ 0 w 426"/>
                <a:gd name="T39" fmla="*/ 0 h 180"/>
                <a:gd name="T40" fmla="*/ 0 w 426"/>
                <a:gd name="T41" fmla="*/ 0 h 180"/>
                <a:gd name="T42" fmla="*/ 0 w 426"/>
                <a:gd name="T43" fmla="*/ 0 h 180"/>
                <a:gd name="T44" fmla="*/ 0 w 426"/>
                <a:gd name="T45" fmla="*/ 0 h 180"/>
                <a:gd name="T46" fmla="*/ 0 w 426"/>
                <a:gd name="T47" fmla="*/ 0 h 180"/>
                <a:gd name="T48" fmla="*/ 0 w 426"/>
                <a:gd name="T49" fmla="*/ 0 h 180"/>
                <a:gd name="T50" fmla="*/ 0 w 426"/>
                <a:gd name="T51" fmla="*/ 0 h 180"/>
                <a:gd name="T52" fmla="*/ 0 w 426"/>
                <a:gd name="T53" fmla="*/ 0 h 180"/>
                <a:gd name="T54" fmla="*/ 0 w 426"/>
                <a:gd name="T55" fmla="*/ 0 h 180"/>
                <a:gd name="T56" fmla="*/ 0 w 426"/>
                <a:gd name="T57" fmla="*/ 0 h 180"/>
                <a:gd name="T58" fmla="*/ 0 w 426"/>
                <a:gd name="T59" fmla="*/ 0 h 180"/>
                <a:gd name="T60" fmla="*/ 0 w 426"/>
                <a:gd name="T61" fmla="*/ 0 h 180"/>
                <a:gd name="T62" fmla="*/ 0 w 426"/>
                <a:gd name="T63" fmla="*/ 0 h 180"/>
                <a:gd name="T64" fmla="*/ 0 w 426"/>
                <a:gd name="T65" fmla="*/ 0 h 180"/>
                <a:gd name="T66" fmla="*/ 0 w 426"/>
                <a:gd name="T67" fmla="*/ 0 h 180"/>
                <a:gd name="T68" fmla="*/ 0 w 426"/>
                <a:gd name="T69" fmla="*/ 0 h 180"/>
                <a:gd name="T70" fmla="*/ 0 w 426"/>
                <a:gd name="T71" fmla="*/ 0 h 180"/>
                <a:gd name="T72" fmla="*/ 0 w 426"/>
                <a:gd name="T73" fmla="*/ 0 h 180"/>
                <a:gd name="T74" fmla="*/ 0 w 426"/>
                <a:gd name="T75" fmla="*/ 0 h 180"/>
                <a:gd name="T76" fmla="*/ 0 w 426"/>
                <a:gd name="T77" fmla="*/ 0 h 180"/>
                <a:gd name="T78" fmla="*/ 0 w 426"/>
                <a:gd name="T79" fmla="*/ 0 h 180"/>
                <a:gd name="T80" fmla="*/ 0 w 426"/>
                <a:gd name="T81" fmla="*/ 0 h 180"/>
                <a:gd name="T82" fmla="*/ 0 w 426"/>
                <a:gd name="T83" fmla="*/ 0 h 180"/>
                <a:gd name="T84" fmla="*/ 0 w 426"/>
                <a:gd name="T85" fmla="*/ 0 h 180"/>
                <a:gd name="T86" fmla="*/ 0 w 426"/>
                <a:gd name="T87" fmla="*/ 0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aos"/>
            <p:cNvSpPr>
              <a:spLocks/>
            </p:cNvSpPr>
            <p:nvPr/>
          </p:nvSpPr>
          <p:spPr bwMode="auto">
            <a:xfrm>
              <a:off x="7557131" y="3206227"/>
              <a:ext cx="258071" cy="275372"/>
            </a:xfrm>
            <a:custGeom>
              <a:avLst/>
              <a:gdLst>
                <a:gd name="T0" fmla="*/ 0 w 600"/>
                <a:gd name="T1" fmla="*/ 0 h 696"/>
                <a:gd name="T2" fmla="*/ 0 w 600"/>
                <a:gd name="T3" fmla="*/ 0 h 696"/>
                <a:gd name="T4" fmla="*/ 0 w 600"/>
                <a:gd name="T5" fmla="*/ 0 h 696"/>
                <a:gd name="T6" fmla="*/ 0 w 600"/>
                <a:gd name="T7" fmla="*/ 0 h 696"/>
                <a:gd name="T8" fmla="*/ 0 w 600"/>
                <a:gd name="T9" fmla="*/ 0 h 696"/>
                <a:gd name="T10" fmla="*/ 0 w 600"/>
                <a:gd name="T11" fmla="*/ 0 h 696"/>
                <a:gd name="T12" fmla="*/ 0 w 600"/>
                <a:gd name="T13" fmla="*/ 0 h 696"/>
                <a:gd name="T14" fmla="*/ 0 w 600"/>
                <a:gd name="T15" fmla="*/ 0 h 696"/>
                <a:gd name="T16" fmla="*/ 0 w 600"/>
                <a:gd name="T17" fmla="*/ 0 h 696"/>
                <a:gd name="T18" fmla="*/ 0 w 600"/>
                <a:gd name="T19" fmla="*/ 0 h 696"/>
                <a:gd name="T20" fmla="*/ 0 w 600"/>
                <a:gd name="T21" fmla="*/ 0 h 696"/>
                <a:gd name="T22" fmla="*/ 0 w 600"/>
                <a:gd name="T23" fmla="*/ 0 h 696"/>
                <a:gd name="T24" fmla="*/ 0 w 600"/>
                <a:gd name="T25" fmla="*/ 0 h 696"/>
                <a:gd name="T26" fmla="*/ 0 w 600"/>
                <a:gd name="T27" fmla="*/ 0 h 696"/>
                <a:gd name="T28" fmla="*/ 0 w 600"/>
                <a:gd name="T29" fmla="*/ 0 h 696"/>
                <a:gd name="T30" fmla="*/ 0 w 600"/>
                <a:gd name="T31" fmla="*/ 0 h 696"/>
                <a:gd name="T32" fmla="*/ 0 w 600"/>
                <a:gd name="T33" fmla="*/ 0 h 696"/>
                <a:gd name="T34" fmla="*/ 0 w 600"/>
                <a:gd name="T35" fmla="*/ 0 h 696"/>
                <a:gd name="T36" fmla="*/ 0 w 600"/>
                <a:gd name="T37" fmla="*/ 0 h 696"/>
                <a:gd name="T38" fmla="*/ 0 w 600"/>
                <a:gd name="T39" fmla="*/ 0 h 696"/>
                <a:gd name="T40" fmla="*/ 0 w 600"/>
                <a:gd name="T41" fmla="*/ 0 h 696"/>
                <a:gd name="T42" fmla="*/ 0 w 600"/>
                <a:gd name="T43" fmla="*/ 0 h 696"/>
                <a:gd name="T44" fmla="*/ 0 w 600"/>
                <a:gd name="T45" fmla="*/ 0 h 696"/>
                <a:gd name="T46" fmla="*/ 0 w 600"/>
                <a:gd name="T47" fmla="*/ 0 h 696"/>
                <a:gd name="T48" fmla="*/ 0 w 600"/>
                <a:gd name="T49" fmla="*/ 0 h 696"/>
                <a:gd name="T50" fmla="*/ 0 w 600"/>
                <a:gd name="T51" fmla="*/ 0 h 696"/>
                <a:gd name="T52" fmla="*/ 0 w 600"/>
                <a:gd name="T53" fmla="*/ 0 h 696"/>
                <a:gd name="T54" fmla="*/ 0 w 600"/>
                <a:gd name="T55" fmla="*/ 0 h 696"/>
                <a:gd name="T56" fmla="*/ 0 w 600"/>
                <a:gd name="T57" fmla="*/ 0 h 696"/>
                <a:gd name="T58" fmla="*/ 0 w 600"/>
                <a:gd name="T59" fmla="*/ 0 h 696"/>
                <a:gd name="T60" fmla="*/ 0 w 600"/>
                <a:gd name="T61" fmla="*/ 0 h 696"/>
                <a:gd name="T62" fmla="*/ 0 w 600"/>
                <a:gd name="T63" fmla="*/ 0 h 696"/>
                <a:gd name="T64" fmla="*/ 0 w 600"/>
                <a:gd name="T65" fmla="*/ 0 h 696"/>
                <a:gd name="T66" fmla="*/ 0 w 600"/>
                <a:gd name="T67" fmla="*/ 0 h 696"/>
                <a:gd name="T68" fmla="*/ 0 w 600"/>
                <a:gd name="T69" fmla="*/ 0 h 696"/>
                <a:gd name="T70" fmla="*/ 0 w 600"/>
                <a:gd name="T71" fmla="*/ 0 h 696"/>
                <a:gd name="T72" fmla="*/ 0 w 600"/>
                <a:gd name="T73" fmla="*/ 0 h 696"/>
                <a:gd name="T74" fmla="*/ 0 w 600"/>
                <a:gd name="T75" fmla="*/ 0 h 696"/>
                <a:gd name="T76" fmla="*/ 0 w 600"/>
                <a:gd name="T77" fmla="*/ 0 h 696"/>
                <a:gd name="T78" fmla="*/ 0 w 600"/>
                <a:gd name="T79" fmla="*/ 0 h 696"/>
                <a:gd name="T80" fmla="*/ 0 w 600"/>
                <a:gd name="T81" fmla="*/ 0 h 696"/>
                <a:gd name="T82" fmla="*/ 0 w 600"/>
                <a:gd name="T83" fmla="*/ 0 h 696"/>
                <a:gd name="T84" fmla="*/ 0 w 600"/>
                <a:gd name="T85" fmla="*/ 0 h 696"/>
                <a:gd name="T86" fmla="*/ 0 w 600"/>
                <a:gd name="T87" fmla="*/ 0 h 696"/>
                <a:gd name="T88" fmla="*/ 0 w 600"/>
                <a:gd name="T89" fmla="*/ 0 h 696"/>
                <a:gd name="T90" fmla="*/ 0 w 600"/>
                <a:gd name="T91" fmla="*/ 0 h 696"/>
                <a:gd name="T92" fmla="*/ 0 w 600"/>
                <a:gd name="T93" fmla="*/ 0 h 696"/>
                <a:gd name="T94" fmla="*/ 0 w 600"/>
                <a:gd name="T95" fmla="*/ 0 h 696"/>
                <a:gd name="T96" fmla="*/ 0 w 600"/>
                <a:gd name="T97" fmla="*/ 0 h 696"/>
                <a:gd name="T98" fmla="*/ 0 w 600"/>
                <a:gd name="T99" fmla="*/ 0 h 696"/>
                <a:gd name="T100" fmla="*/ 0 w 600"/>
                <a:gd name="T101" fmla="*/ 0 h 696"/>
                <a:gd name="T102" fmla="*/ 0 w 600"/>
                <a:gd name="T103" fmla="*/ 0 h 696"/>
                <a:gd name="T104" fmla="*/ 0 w 600"/>
                <a:gd name="T105" fmla="*/ 0 h 696"/>
                <a:gd name="T106" fmla="*/ 0 w 600"/>
                <a:gd name="T107" fmla="*/ 0 h 696"/>
                <a:gd name="T108" fmla="*/ 0 w 600"/>
                <a:gd name="T109" fmla="*/ 0 h 696"/>
                <a:gd name="T110" fmla="*/ 0 w 600"/>
                <a:gd name="T111" fmla="*/ 0 h 696"/>
                <a:gd name="T112" fmla="*/ 0 w 600"/>
                <a:gd name="T113" fmla="*/ 0 h 696"/>
                <a:gd name="T114" fmla="*/ 0 w 600"/>
                <a:gd name="T115" fmla="*/ 0 h 696"/>
                <a:gd name="T116" fmla="*/ 0 w 600"/>
                <a:gd name="T117" fmla="*/ 0 h 696"/>
                <a:gd name="T118" fmla="*/ 0 w 600"/>
                <a:gd name="T119" fmla="*/ 0 h 696"/>
                <a:gd name="T120" fmla="*/ 0 w 600"/>
                <a:gd name="T121" fmla="*/ 0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Kyrgyzstan"/>
            <p:cNvSpPr>
              <a:spLocks/>
            </p:cNvSpPr>
            <p:nvPr/>
          </p:nvSpPr>
          <p:spPr bwMode="auto">
            <a:xfrm>
              <a:off x="6528196" y="2548739"/>
              <a:ext cx="288236" cy="123763"/>
            </a:xfrm>
            <a:custGeom>
              <a:avLst/>
              <a:gdLst>
                <a:gd name="T0" fmla="*/ 0 w 672"/>
                <a:gd name="T1" fmla="*/ 0 h 312"/>
                <a:gd name="T2" fmla="*/ 0 w 672"/>
                <a:gd name="T3" fmla="*/ 0 h 312"/>
                <a:gd name="T4" fmla="*/ 0 w 672"/>
                <a:gd name="T5" fmla="*/ 0 h 312"/>
                <a:gd name="T6" fmla="*/ 0 w 672"/>
                <a:gd name="T7" fmla="*/ 0 h 312"/>
                <a:gd name="T8" fmla="*/ 0 w 672"/>
                <a:gd name="T9" fmla="*/ 0 h 312"/>
                <a:gd name="T10" fmla="*/ 0 w 672"/>
                <a:gd name="T11" fmla="*/ 0 h 312"/>
                <a:gd name="T12" fmla="*/ 0 w 672"/>
                <a:gd name="T13" fmla="*/ 0 h 312"/>
                <a:gd name="T14" fmla="*/ 0 w 672"/>
                <a:gd name="T15" fmla="*/ 0 h 312"/>
                <a:gd name="T16" fmla="*/ 0 w 672"/>
                <a:gd name="T17" fmla="*/ 0 h 312"/>
                <a:gd name="T18" fmla="*/ 0 w 672"/>
                <a:gd name="T19" fmla="*/ 0 h 312"/>
                <a:gd name="T20" fmla="*/ 0 w 672"/>
                <a:gd name="T21" fmla="*/ 0 h 312"/>
                <a:gd name="T22" fmla="*/ 0 w 672"/>
                <a:gd name="T23" fmla="*/ 0 h 312"/>
                <a:gd name="T24" fmla="*/ 0 w 672"/>
                <a:gd name="T25" fmla="*/ 0 h 312"/>
                <a:gd name="T26" fmla="*/ 0 w 672"/>
                <a:gd name="T27" fmla="*/ 0 h 312"/>
                <a:gd name="T28" fmla="*/ 0 w 672"/>
                <a:gd name="T29" fmla="*/ 0 h 312"/>
                <a:gd name="T30" fmla="*/ 0 w 672"/>
                <a:gd name="T31" fmla="*/ 0 h 312"/>
                <a:gd name="T32" fmla="*/ 0 w 672"/>
                <a:gd name="T33" fmla="*/ 0 h 312"/>
                <a:gd name="T34" fmla="*/ 0 w 672"/>
                <a:gd name="T35" fmla="*/ 0 h 312"/>
                <a:gd name="T36" fmla="*/ 0 w 672"/>
                <a:gd name="T37" fmla="*/ 0 h 312"/>
                <a:gd name="T38" fmla="*/ 0 w 672"/>
                <a:gd name="T39" fmla="*/ 0 h 312"/>
                <a:gd name="T40" fmla="*/ 0 w 672"/>
                <a:gd name="T41" fmla="*/ 0 h 312"/>
                <a:gd name="T42" fmla="*/ 0 w 672"/>
                <a:gd name="T43" fmla="*/ 0 h 312"/>
                <a:gd name="T44" fmla="*/ 0 w 672"/>
                <a:gd name="T45" fmla="*/ 0 h 312"/>
                <a:gd name="T46" fmla="*/ 0 w 672"/>
                <a:gd name="T47" fmla="*/ 0 h 312"/>
                <a:gd name="T48" fmla="*/ 0 w 672"/>
                <a:gd name="T49" fmla="*/ 0 h 312"/>
                <a:gd name="T50" fmla="*/ 0 w 672"/>
                <a:gd name="T51" fmla="*/ 0 h 312"/>
                <a:gd name="T52" fmla="*/ 0 w 672"/>
                <a:gd name="T53" fmla="*/ 0 h 312"/>
                <a:gd name="T54" fmla="*/ 0 w 672"/>
                <a:gd name="T55" fmla="*/ 0 h 312"/>
                <a:gd name="T56" fmla="*/ 0 w 672"/>
                <a:gd name="T57" fmla="*/ 0 h 312"/>
                <a:gd name="T58" fmla="*/ 0 w 672"/>
                <a:gd name="T59" fmla="*/ 0 h 312"/>
                <a:gd name="T60" fmla="*/ 0 w 672"/>
                <a:gd name="T61" fmla="*/ 0 h 312"/>
                <a:gd name="T62" fmla="*/ 0 w 672"/>
                <a:gd name="T63" fmla="*/ 0 h 312"/>
                <a:gd name="T64" fmla="*/ 0 w 672"/>
                <a:gd name="T65" fmla="*/ 0 h 312"/>
                <a:gd name="T66" fmla="*/ 0 w 672"/>
                <a:gd name="T67" fmla="*/ 0 h 312"/>
                <a:gd name="T68" fmla="*/ 0 w 672"/>
                <a:gd name="T69" fmla="*/ 0 h 312"/>
                <a:gd name="T70" fmla="*/ 0 w 672"/>
                <a:gd name="T71" fmla="*/ 0 h 312"/>
                <a:gd name="T72" fmla="*/ 0 w 672"/>
                <a:gd name="T73" fmla="*/ 0 h 312"/>
                <a:gd name="T74" fmla="*/ 0 w 672"/>
                <a:gd name="T75" fmla="*/ 0 h 312"/>
                <a:gd name="T76" fmla="*/ 0 w 672"/>
                <a:gd name="T77" fmla="*/ 0 h 312"/>
                <a:gd name="T78" fmla="*/ 0 w 672"/>
                <a:gd name="T79" fmla="*/ 0 h 312"/>
                <a:gd name="T80" fmla="*/ 0 w 672"/>
                <a:gd name="T81" fmla="*/ 0 h 312"/>
                <a:gd name="T82" fmla="*/ 0 w 672"/>
                <a:gd name="T83" fmla="*/ 0 h 312"/>
                <a:gd name="T84" fmla="*/ 0 w 672"/>
                <a:gd name="T85" fmla="*/ 0 h 312"/>
                <a:gd name="T86" fmla="*/ 0 w 672"/>
                <a:gd name="T87" fmla="*/ 0 h 312"/>
                <a:gd name="T88" fmla="*/ 0 w 672"/>
                <a:gd name="T89" fmla="*/ 0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Kuwait"/>
            <p:cNvSpPr>
              <a:spLocks/>
            </p:cNvSpPr>
            <p:nvPr/>
          </p:nvSpPr>
          <p:spPr bwMode="auto">
            <a:xfrm>
              <a:off x="5934968" y="2966437"/>
              <a:ext cx="58653" cy="47958"/>
            </a:xfrm>
            <a:custGeom>
              <a:avLst/>
              <a:gdLst>
                <a:gd name="T0" fmla="*/ 0 w 138"/>
                <a:gd name="T1" fmla="*/ 0 h 120"/>
                <a:gd name="T2" fmla="*/ 0 w 138"/>
                <a:gd name="T3" fmla="*/ 0 h 120"/>
                <a:gd name="T4" fmla="*/ 0 w 138"/>
                <a:gd name="T5" fmla="*/ 0 h 120"/>
                <a:gd name="T6" fmla="*/ 0 w 138"/>
                <a:gd name="T7" fmla="*/ 0 h 120"/>
                <a:gd name="T8" fmla="*/ 0 w 138"/>
                <a:gd name="T9" fmla="*/ 0 h 120"/>
                <a:gd name="T10" fmla="*/ 0 w 138"/>
                <a:gd name="T11" fmla="*/ 0 h 120"/>
                <a:gd name="T12" fmla="*/ 0 w 138"/>
                <a:gd name="T13" fmla="*/ 0 h 120"/>
                <a:gd name="T14" fmla="*/ 0 w 138"/>
                <a:gd name="T15" fmla="*/ 0 h 120"/>
                <a:gd name="T16" fmla="*/ 0 w 138"/>
                <a:gd name="T17" fmla="*/ 0 h 120"/>
                <a:gd name="T18" fmla="*/ 0 w 138"/>
                <a:gd name="T19" fmla="*/ 0 h 120"/>
                <a:gd name="T20" fmla="*/ 0 w 138"/>
                <a:gd name="T21" fmla="*/ 0 h 120"/>
                <a:gd name="T22" fmla="*/ 0 w 138"/>
                <a:gd name="T23" fmla="*/ 0 h 120"/>
                <a:gd name="T24" fmla="*/ 0 w 138"/>
                <a:gd name="T25" fmla="*/ 0 h 120"/>
                <a:gd name="T26" fmla="*/ 0 w 138"/>
                <a:gd name="T27" fmla="*/ 0 h 120"/>
                <a:gd name="T28" fmla="*/ 0 w 138"/>
                <a:gd name="T29" fmla="*/ 0 h 120"/>
                <a:gd name="T30" fmla="*/ 0 w 138"/>
                <a:gd name="T31" fmla="*/ 0 h 120"/>
                <a:gd name="T32" fmla="*/ 0 w 138"/>
                <a:gd name="T33" fmla="*/ 0 h 120"/>
                <a:gd name="T34" fmla="*/ 0 w 138"/>
                <a:gd name="T35" fmla="*/ 0 h 120"/>
                <a:gd name="T36" fmla="*/ 0 w 138"/>
                <a:gd name="T37" fmla="*/ 0 h 120"/>
                <a:gd name="T38" fmla="*/ 0 w 138"/>
                <a:gd name="T39" fmla="*/ 0 h 120"/>
                <a:gd name="T40" fmla="*/ 0 w 138"/>
                <a:gd name="T41" fmla="*/ 0 h 120"/>
                <a:gd name="T42" fmla="*/ 0 w 138"/>
                <a:gd name="T43" fmla="*/ 0 h 120"/>
                <a:gd name="T44" fmla="*/ 0 w 138"/>
                <a:gd name="T45" fmla="*/ 0 h 120"/>
                <a:gd name="T46" fmla="*/ 0 w 138"/>
                <a:gd name="T47" fmla="*/ 0 h 120"/>
                <a:gd name="T48" fmla="*/ 0 w 138"/>
                <a:gd name="T49" fmla="*/ 0 h 120"/>
                <a:gd name="T50" fmla="*/ 0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Korea, South"/>
            <p:cNvSpPr>
              <a:spLocks noEditPoints="1"/>
            </p:cNvSpPr>
            <p:nvPr/>
          </p:nvSpPr>
          <p:spPr bwMode="auto">
            <a:xfrm>
              <a:off x="8172146" y="2695706"/>
              <a:ext cx="117305" cy="168626"/>
            </a:xfrm>
            <a:custGeom>
              <a:avLst/>
              <a:gdLst>
                <a:gd name="T0" fmla="*/ 0 w 276"/>
                <a:gd name="T1" fmla="*/ 0 h 426"/>
                <a:gd name="T2" fmla="*/ 0 w 276"/>
                <a:gd name="T3" fmla="*/ 0 h 426"/>
                <a:gd name="T4" fmla="*/ 0 w 276"/>
                <a:gd name="T5" fmla="*/ 0 h 426"/>
                <a:gd name="T6" fmla="*/ 0 w 276"/>
                <a:gd name="T7" fmla="*/ 0 h 426"/>
                <a:gd name="T8" fmla="*/ 0 w 276"/>
                <a:gd name="T9" fmla="*/ 0 h 426"/>
                <a:gd name="T10" fmla="*/ 0 w 276"/>
                <a:gd name="T11" fmla="*/ 0 h 426"/>
                <a:gd name="T12" fmla="*/ 0 w 276"/>
                <a:gd name="T13" fmla="*/ 0 h 426"/>
                <a:gd name="T14" fmla="*/ 0 w 276"/>
                <a:gd name="T15" fmla="*/ 0 h 426"/>
                <a:gd name="T16" fmla="*/ 0 w 276"/>
                <a:gd name="T17" fmla="*/ 0 h 426"/>
                <a:gd name="T18" fmla="*/ 0 w 276"/>
                <a:gd name="T19" fmla="*/ 0 h 426"/>
                <a:gd name="T20" fmla="*/ 0 w 276"/>
                <a:gd name="T21" fmla="*/ 0 h 426"/>
                <a:gd name="T22" fmla="*/ 0 w 276"/>
                <a:gd name="T23" fmla="*/ 0 h 426"/>
                <a:gd name="T24" fmla="*/ 0 w 276"/>
                <a:gd name="T25" fmla="*/ 0 h 426"/>
                <a:gd name="T26" fmla="*/ 0 w 276"/>
                <a:gd name="T27" fmla="*/ 0 h 426"/>
                <a:gd name="T28" fmla="*/ 0 w 276"/>
                <a:gd name="T29" fmla="*/ 0 h 426"/>
                <a:gd name="T30" fmla="*/ 0 w 276"/>
                <a:gd name="T31" fmla="*/ 0 h 426"/>
                <a:gd name="T32" fmla="*/ 0 w 276"/>
                <a:gd name="T33" fmla="*/ 0 h 426"/>
                <a:gd name="T34" fmla="*/ 0 w 276"/>
                <a:gd name="T35" fmla="*/ 0 h 426"/>
                <a:gd name="T36" fmla="*/ 0 w 276"/>
                <a:gd name="T37" fmla="*/ 0 h 426"/>
                <a:gd name="T38" fmla="*/ 0 w 276"/>
                <a:gd name="T39" fmla="*/ 0 h 426"/>
                <a:gd name="T40" fmla="*/ 0 w 276"/>
                <a:gd name="T41" fmla="*/ 0 h 426"/>
                <a:gd name="T42" fmla="*/ 0 w 276"/>
                <a:gd name="T43" fmla="*/ 0 h 426"/>
                <a:gd name="T44" fmla="*/ 0 w 276"/>
                <a:gd name="T45" fmla="*/ 0 h 426"/>
                <a:gd name="T46" fmla="*/ 0 w 276"/>
                <a:gd name="T47" fmla="*/ 0 h 426"/>
                <a:gd name="T48" fmla="*/ 0 w 276"/>
                <a:gd name="T49" fmla="*/ 0 h 426"/>
                <a:gd name="T50" fmla="*/ 0 w 276"/>
                <a:gd name="T51" fmla="*/ 0 h 426"/>
                <a:gd name="T52" fmla="*/ 0 w 276"/>
                <a:gd name="T53" fmla="*/ 0 h 426"/>
                <a:gd name="T54" fmla="*/ 0 w 276"/>
                <a:gd name="T55" fmla="*/ 0 h 426"/>
                <a:gd name="T56" fmla="*/ 0 w 276"/>
                <a:gd name="T57" fmla="*/ 0 h 426"/>
                <a:gd name="T58" fmla="*/ 0 w 276"/>
                <a:gd name="T59" fmla="*/ 0 h 426"/>
                <a:gd name="T60" fmla="*/ 0 w 276"/>
                <a:gd name="T61" fmla="*/ 0 h 426"/>
                <a:gd name="T62" fmla="*/ 0 w 276"/>
                <a:gd name="T63" fmla="*/ 0 h 426"/>
                <a:gd name="T64" fmla="*/ 0 w 276"/>
                <a:gd name="T65" fmla="*/ 0 h 426"/>
                <a:gd name="T66" fmla="*/ 0 w 276"/>
                <a:gd name="T67" fmla="*/ 0 h 426"/>
                <a:gd name="T68" fmla="*/ 0 w 276"/>
                <a:gd name="T69" fmla="*/ 0 h 426"/>
                <a:gd name="T70" fmla="*/ 0 w 276"/>
                <a:gd name="T71" fmla="*/ 0 h 426"/>
                <a:gd name="T72" fmla="*/ 0 w 276"/>
                <a:gd name="T73" fmla="*/ 0 h 426"/>
                <a:gd name="T74" fmla="*/ 0 w 276"/>
                <a:gd name="T75" fmla="*/ 0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Korea, North"/>
            <p:cNvSpPr>
              <a:spLocks/>
            </p:cNvSpPr>
            <p:nvPr/>
          </p:nvSpPr>
          <p:spPr bwMode="auto">
            <a:xfrm>
              <a:off x="8074949" y="2556473"/>
              <a:ext cx="140766" cy="165532"/>
            </a:xfrm>
            <a:custGeom>
              <a:avLst/>
              <a:gdLst>
                <a:gd name="T0" fmla="*/ 0 w 330"/>
                <a:gd name="T1" fmla="*/ 0 h 420"/>
                <a:gd name="T2" fmla="*/ 0 w 330"/>
                <a:gd name="T3" fmla="*/ 0 h 420"/>
                <a:gd name="T4" fmla="*/ 0 w 330"/>
                <a:gd name="T5" fmla="*/ 0 h 420"/>
                <a:gd name="T6" fmla="*/ 0 w 330"/>
                <a:gd name="T7" fmla="*/ 0 h 420"/>
                <a:gd name="T8" fmla="*/ 0 w 330"/>
                <a:gd name="T9" fmla="*/ 0 h 420"/>
                <a:gd name="T10" fmla="*/ 0 w 330"/>
                <a:gd name="T11" fmla="*/ 0 h 420"/>
                <a:gd name="T12" fmla="*/ 0 w 330"/>
                <a:gd name="T13" fmla="*/ 0 h 420"/>
                <a:gd name="T14" fmla="*/ 0 w 330"/>
                <a:gd name="T15" fmla="*/ 0 h 420"/>
                <a:gd name="T16" fmla="*/ 0 w 330"/>
                <a:gd name="T17" fmla="*/ 0 h 420"/>
                <a:gd name="T18" fmla="*/ 0 w 330"/>
                <a:gd name="T19" fmla="*/ 0 h 420"/>
                <a:gd name="T20" fmla="*/ 0 w 330"/>
                <a:gd name="T21" fmla="*/ 0 h 420"/>
                <a:gd name="T22" fmla="*/ 0 w 330"/>
                <a:gd name="T23" fmla="*/ 0 h 420"/>
                <a:gd name="T24" fmla="*/ 0 w 330"/>
                <a:gd name="T25" fmla="*/ 0 h 420"/>
                <a:gd name="T26" fmla="*/ 0 w 330"/>
                <a:gd name="T27" fmla="*/ 0 h 420"/>
                <a:gd name="T28" fmla="*/ 0 w 330"/>
                <a:gd name="T29" fmla="*/ 0 h 420"/>
                <a:gd name="T30" fmla="*/ 0 w 330"/>
                <a:gd name="T31" fmla="*/ 0 h 420"/>
                <a:gd name="T32" fmla="*/ 0 w 330"/>
                <a:gd name="T33" fmla="*/ 0 h 420"/>
                <a:gd name="T34" fmla="*/ 0 w 330"/>
                <a:gd name="T35" fmla="*/ 0 h 420"/>
                <a:gd name="T36" fmla="*/ 0 w 330"/>
                <a:gd name="T37" fmla="*/ 0 h 420"/>
                <a:gd name="T38" fmla="*/ 0 w 330"/>
                <a:gd name="T39" fmla="*/ 0 h 420"/>
                <a:gd name="T40" fmla="*/ 0 w 330"/>
                <a:gd name="T41" fmla="*/ 0 h 420"/>
                <a:gd name="T42" fmla="*/ 0 w 330"/>
                <a:gd name="T43" fmla="*/ 0 h 420"/>
                <a:gd name="T44" fmla="*/ 0 w 330"/>
                <a:gd name="T45" fmla="*/ 0 h 420"/>
                <a:gd name="T46" fmla="*/ 0 w 330"/>
                <a:gd name="T47" fmla="*/ 0 h 420"/>
                <a:gd name="T48" fmla="*/ 0 w 330"/>
                <a:gd name="T49" fmla="*/ 0 h 420"/>
                <a:gd name="T50" fmla="*/ 0 w 330"/>
                <a:gd name="T51" fmla="*/ 0 h 420"/>
                <a:gd name="T52" fmla="*/ 0 w 330"/>
                <a:gd name="T53" fmla="*/ 0 h 420"/>
                <a:gd name="T54" fmla="*/ 0 w 330"/>
                <a:gd name="T55" fmla="*/ 0 h 420"/>
                <a:gd name="T56" fmla="*/ 0 w 330"/>
                <a:gd name="T57" fmla="*/ 0 h 420"/>
                <a:gd name="T58" fmla="*/ 0 w 330"/>
                <a:gd name="T59" fmla="*/ 0 h 420"/>
                <a:gd name="T60" fmla="*/ 0 w 330"/>
                <a:gd name="T61" fmla="*/ 0 h 420"/>
                <a:gd name="T62" fmla="*/ 0 w 330"/>
                <a:gd name="T63" fmla="*/ 0 h 420"/>
                <a:gd name="T64" fmla="*/ 0 w 330"/>
                <a:gd name="T65" fmla="*/ 0 h 420"/>
                <a:gd name="T66" fmla="*/ 0 w 330"/>
                <a:gd name="T67" fmla="*/ 0 h 420"/>
                <a:gd name="T68" fmla="*/ 0 w 330"/>
                <a:gd name="T69" fmla="*/ 0 h 420"/>
                <a:gd name="T70" fmla="*/ 0 w 330"/>
                <a:gd name="T71" fmla="*/ 0 h 420"/>
                <a:gd name="T72" fmla="*/ 0 w 330"/>
                <a:gd name="T73" fmla="*/ 0 h 420"/>
                <a:gd name="T74" fmla="*/ 0 w 330"/>
                <a:gd name="T75" fmla="*/ 0 h 420"/>
                <a:gd name="T76" fmla="*/ 0 w 330"/>
                <a:gd name="T77" fmla="*/ 0 h 420"/>
                <a:gd name="T78" fmla="*/ 0 w 330"/>
                <a:gd name="T79" fmla="*/ 0 h 420"/>
                <a:gd name="T80" fmla="*/ 0 w 330"/>
                <a:gd name="T81" fmla="*/ 0 h 420"/>
                <a:gd name="T82" fmla="*/ 0 w 330"/>
                <a:gd name="T83" fmla="*/ 0 h 420"/>
                <a:gd name="T84" fmla="*/ 0 w 330"/>
                <a:gd name="T85" fmla="*/ 0 h 420"/>
                <a:gd name="T86" fmla="*/ 0 w 330"/>
                <a:gd name="T87" fmla="*/ 0 h 420"/>
                <a:gd name="T88" fmla="*/ 0 w 330"/>
                <a:gd name="T89" fmla="*/ 0 h 420"/>
                <a:gd name="T90" fmla="*/ 0 w 330"/>
                <a:gd name="T91" fmla="*/ 0 h 420"/>
                <a:gd name="T92" fmla="*/ 0 w 330"/>
                <a:gd name="T93" fmla="*/ 0 h 420"/>
                <a:gd name="T94" fmla="*/ 0 w 330"/>
                <a:gd name="T95" fmla="*/ 0 h 420"/>
                <a:gd name="T96" fmla="*/ 0 w 330"/>
                <a:gd name="T97" fmla="*/ 0 h 420"/>
                <a:gd name="T98" fmla="*/ 0 w 330"/>
                <a:gd name="T99" fmla="*/ 0 h 420"/>
                <a:gd name="T100" fmla="*/ 0 w 330"/>
                <a:gd name="T101" fmla="*/ 0 h 420"/>
                <a:gd name="T102" fmla="*/ 0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Kenya"/>
            <p:cNvSpPr>
              <a:spLocks/>
            </p:cNvSpPr>
            <p:nvPr/>
          </p:nvSpPr>
          <p:spPr bwMode="auto">
            <a:xfrm>
              <a:off x="5593106" y="3773988"/>
              <a:ext cx="241314" cy="301671"/>
            </a:xfrm>
            <a:custGeom>
              <a:avLst/>
              <a:gdLst>
                <a:gd name="T0" fmla="*/ 0 w 564"/>
                <a:gd name="T1" fmla="*/ 0 h 762"/>
                <a:gd name="T2" fmla="*/ 0 w 564"/>
                <a:gd name="T3" fmla="*/ 0 h 762"/>
                <a:gd name="T4" fmla="*/ 0 w 564"/>
                <a:gd name="T5" fmla="*/ 0 h 762"/>
                <a:gd name="T6" fmla="*/ 0 w 564"/>
                <a:gd name="T7" fmla="*/ 0 h 762"/>
                <a:gd name="T8" fmla="*/ 0 w 564"/>
                <a:gd name="T9" fmla="*/ 0 h 762"/>
                <a:gd name="T10" fmla="*/ 0 w 564"/>
                <a:gd name="T11" fmla="*/ 0 h 762"/>
                <a:gd name="T12" fmla="*/ 0 w 564"/>
                <a:gd name="T13" fmla="*/ 0 h 762"/>
                <a:gd name="T14" fmla="*/ 0 w 564"/>
                <a:gd name="T15" fmla="*/ 0 h 762"/>
                <a:gd name="T16" fmla="*/ 0 w 564"/>
                <a:gd name="T17" fmla="*/ 0 h 762"/>
                <a:gd name="T18" fmla="*/ 0 w 564"/>
                <a:gd name="T19" fmla="*/ 0 h 762"/>
                <a:gd name="T20" fmla="*/ 0 w 564"/>
                <a:gd name="T21" fmla="*/ 0 h 762"/>
                <a:gd name="T22" fmla="*/ 0 w 564"/>
                <a:gd name="T23" fmla="*/ 0 h 762"/>
                <a:gd name="T24" fmla="*/ 0 w 564"/>
                <a:gd name="T25" fmla="*/ 0 h 762"/>
                <a:gd name="T26" fmla="*/ 0 w 564"/>
                <a:gd name="T27" fmla="*/ 0 h 762"/>
                <a:gd name="T28" fmla="*/ 0 w 564"/>
                <a:gd name="T29" fmla="*/ 0 h 762"/>
                <a:gd name="T30" fmla="*/ 0 w 564"/>
                <a:gd name="T31" fmla="*/ 0 h 762"/>
                <a:gd name="T32" fmla="*/ 0 w 564"/>
                <a:gd name="T33" fmla="*/ 0 h 762"/>
                <a:gd name="T34" fmla="*/ 0 w 564"/>
                <a:gd name="T35" fmla="*/ 0 h 762"/>
                <a:gd name="T36" fmla="*/ 0 w 564"/>
                <a:gd name="T37" fmla="*/ 0 h 762"/>
                <a:gd name="T38" fmla="*/ 0 w 564"/>
                <a:gd name="T39" fmla="*/ 0 h 762"/>
                <a:gd name="T40" fmla="*/ 0 w 564"/>
                <a:gd name="T41" fmla="*/ 0 h 762"/>
                <a:gd name="T42" fmla="*/ 0 w 564"/>
                <a:gd name="T43" fmla="*/ 0 h 762"/>
                <a:gd name="T44" fmla="*/ 0 w 564"/>
                <a:gd name="T45" fmla="*/ 0 h 762"/>
                <a:gd name="T46" fmla="*/ 0 w 564"/>
                <a:gd name="T47" fmla="*/ 0 h 762"/>
                <a:gd name="T48" fmla="*/ 0 w 564"/>
                <a:gd name="T49" fmla="*/ 0 h 762"/>
                <a:gd name="T50" fmla="*/ 0 w 564"/>
                <a:gd name="T51" fmla="*/ 0 h 762"/>
                <a:gd name="T52" fmla="*/ 0 w 564"/>
                <a:gd name="T53" fmla="*/ 0 h 762"/>
                <a:gd name="T54" fmla="*/ 0 w 564"/>
                <a:gd name="T55" fmla="*/ 0 h 762"/>
                <a:gd name="T56" fmla="*/ 0 w 564"/>
                <a:gd name="T57" fmla="*/ 0 h 762"/>
                <a:gd name="T58" fmla="*/ 0 w 564"/>
                <a:gd name="T59" fmla="*/ 0 h 762"/>
                <a:gd name="T60" fmla="*/ 0 w 564"/>
                <a:gd name="T61" fmla="*/ 0 h 762"/>
                <a:gd name="T62" fmla="*/ 0 w 564"/>
                <a:gd name="T63" fmla="*/ 0 h 762"/>
                <a:gd name="T64" fmla="*/ 0 w 564"/>
                <a:gd name="T65" fmla="*/ 0 h 762"/>
                <a:gd name="T66" fmla="*/ 0 w 564"/>
                <a:gd name="T67" fmla="*/ 0 h 762"/>
                <a:gd name="T68" fmla="*/ 0 w 564"/>
                <a:gd name="T69" fmla="*/ 0 h 762"/>
                <a:gd name="T70" fmla="*/ 0 w 564"/>
                <a:gd name="T71" fmla="*/ 0 h 762"/>
                <a:gd name="T72" fmla="*/ 0 w 564"/>
                <a:gd name="T73" fmla="*/ 0 h 762"/>
                <a:gd name="T74" fmla="*/ 0 w 564"/>
                <a:gd name="T75" fmla="*/ 0 h 762"/>
                <a:gd name="T76" fmla="*/ 0 w 564"/>
                <a:gd name="T77" fmla="*/ 0 h 762"/>
                <a:gd name="T78" fmla="*/ 0 w 564"/>
                <a:gd name="T79" fmla="*/ 0 h 762"/>
                <a:gd name="T80" fmla="*/ 0 w 564"/>
                <a:gd name="T81" fmla="*/ 0 h 762"/>
                <a:gd name="T82" fmla="*/ 0 w 564"/>
                <a:gd name="T83" fmla="*/ 0 h 762"/>
                <a:gd name="T84" fmla="*/ 0 w 564"/>
                <a:gd name="T85" fmla="*/ 0 h 762"/>
                <a:gd name="T86" fmla="*/ 0 w 564"/>
                <a:gd name="T87" fmla="*/ 0 h 762"/>
                <a:gd name="T88" fmla="*/ 0 w 564"/>
                <a:gd name="T89" fmla="*/ 0 h 762"/>
                <a:gd name="T90" fmla="*/ 0 w 564"/>
                <a:gd name="T91" fmla="*/ 0 h 762"/>
                <a:gd name="T92" fmla="*/ 0 w 564"/>
                <a:gd name="T93" fmla="*/ 0 h 762"/>
                <a:gd name="T94" fmla="*/ 0 w 564"/>
                <a:gd name="T95" fmla="*/ 0 h 762"/>
                <a:gd name="T96" fmla="*/ 0 w 564"/>
                <a:gd name="T97" fmla="*/ 0 h 762"/>
                <a:gd name="T98" fmla="*/ 0 w 564"/>
                <a:gd name="T99" fmla="*/ 0 h 762"/>
                <a:gd name="T100" fmla="*/ 0 w 564"/>
                <a:gd name="T101" fmla="*/ 0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Kazakhstan"/>
            <p:cNvSpPr>
              <a:spLocks noEditPoints="1"/>
            </p:cNvSpPr>
            <p:nvPr/>
          </p:nvSpPr>
          <p:spPr bwMode="auto">
            <a:xfrm>
              <a:off x="5839447" y="2171262"/>
              <a:ext cx="1077532" cy="461016"/>
            </a:xfrm>
            <a:custGeom>
              <a:avLst/>
              <a:gdLst>
                <a:gd name="T0" fmla="*/ 0 w 2514"/>
                <a:gd name="T1" fmla="*/ 0 h 1164"/>
                <a:gd name="T2" fmla="*/ 0 w 2514"/>
                <a:gd name="T3" fmla="*/ 0 h 1164"/>
                <a:gd name="T4" fmla="*/ 0 w 2514"/>
                <a:gd name="T5" fmla="*/ 0 h 1164"/>
                <a:gd name="T6" fmla="*/ 0 w 2514"/>
                <a:gd name="T7" fmla="*/ 0 h 1164"/>
                <a:gd name="T8" fmla="*/ 0 w 2514"/>
                <a:gd name="T9" fmla="*/ 0 h 1164"/>
                <a:gd name="T10" fmla="*/ 0 w 2514"/>
                <a:gd name="T11" fmla="*/ 0 h 1164"/>
                <a:gd name="T12" fmla="*/ 0 w 2514"/>
                <a:gd name="T13" fmla="*/ 0 h 1164"/>
                <a:gd name="T14" fmla="*/ 0 w 2514"/>
                <a:gd name="T15" fmla="*/ 0 h 1164"/>
                <a:gd name="T16" fmla="*/ 0 w 2514"/>
                <a:gd name="T17" fmla="*/ 0 h 1164"/>
                <a:gd name="T18" fmla="*/ 0 w 2514"/>
                <a:gd name="T19" fmla="*/ 0 h 1164"/>
                <a:gd name="T20" fmla="*/ 0 w 2514"/>
                <a:gd name="T21" fmla="*/ 0 h 1164"/>
                <a:gd name="T22" fmla="*/ 0 w 2514"/>
                <a:gd name="T23" fmla="*/ 0 h 1164"/>
                <a:gd name="T24" fmla="*/ 0 w 2514"/>
                <a:gd name="T25" fmla="*/ 0 h 1164"/>
                <a:gd name="T26" fmla="*/ 0 w 2514"/>
                <a:gd name="T27" fmla="*/ 0 h 1164"/>
                <a:gd name="T28" fmla="*/ 0 w 2514"/>
                <a:gd name="T29" fmla="*/ 0 h 1164"/>
                <a:gd name="T30" fmla="*/ 0 w 2514"/>
                <a:gd name="T31" fmla="*/ 0 h 1164"/>
                <a:gd name="T32" fmla="*/ 0 w 2514"/>
                <a:gd name="T33" fmla="*/ 0 h 1164"/>
                <a:gd name="T34" fmla="*/ 0 w 2514"/>
                <a:gd name="T35" fmla="*/ 0 h 1164"/>
                <a:gd name="T36" fmla="*/ 0 w 2514"/>
                <a:gd name="T37" fmla="*/ 0 h 1164"/>
                <a:gd name="T38" fmla="*/ 0 w 2514"/>
                <a:gd name="T39" fmla="*/ 0 h 1164"/>
                <a:gd name="T40" fmla="*/ 0 w 2514"/>
                <a:gd name="T41" fmla="*/ 0 h 1164"/>
                <a:gd name="T42" fmla="*/ 0 w 2514"/>
                <a:gd name="T43" fmla="*/ 0 h 1164"/>
                <a:gd name="T44" fmla="*/ 0 w 2514"/>
                <a:gd name="T45" fmla="*/ 0 h 1164"/>
                <a:gd name="T46" fmla="*/ 0 w 2514"/>
                <a:gd name="T47" fmla="*/ 0 h 1164"/>
                <a:gd name="T48" fmla="*/ 0 w 2514"/>
                <a:gd name="T49" fmla="*/ 0 h 1164"/>
                <a:gd name="T50" fmla="*/ 0 w 2514"/>
                <a:gd name="T51" fmla="*/ 0 h 1164"/>
                <a:gd name="T52" fmla="*/ 0 w 2514"/>
                <a:gd name="T53" fmla="*/ 0 h 1164"/>
                <a:gd name="T54" fmla="*/ 0 w 2514"/>
                <a:gd name="T55" fmla="*/ 0 h 1164"/>
                <a:gd name="T56" fmla="*/ 0 w 2514"/>
                <a:gd name="T57" fmla="*/ 0 h 1164"/>
                <a:gd name="T58" fmla="*/ 0 w 2514"/>
                <a:gd name="T59" fmla="*/ 0 h 1164"/>
                <a:gd name="T60" fmla="*/ 0 w 2514"/>
                <a:gd name="T61" fmla="*/ 0 h 1164"/>
                <a:gd name="T62" fmla="*/ 0 w 2514"/>
                <a:gd name="T63" fmla="*/ 0 h 1164"/>
                <a:gd name="T64" fmla="*/ 0 w 2514"/>
                <a:gd name="T65" fmla="*/ 0 h 1164"/>
                <a:gd name="T66" fmla="*/ 0 w 2514"/>
                <a:gd name="T67" fmla="*/ 0 h 1164"/>
                <a:gd name="T68" fmla="*/ 0 w 2514"/>
                <a:gd name="T69" fmla="*/ 0 h 1164"/>
                <a:gd name="T70" fmla="*/ 0 w 2514"/>
                <a:gd name="T71" fmla="*/ 0 h 1164"/>
                <a:gd name="T72" fmla="*/ 0 w 2514"/>
                <a:gd name="T73" fmla="*/ 0 h 1164"/>
                <a:gd name="T74" fmla="*/ 0 w 2514"/>
                <a:gd name="T75" fmla="*/ 0 h 1164"/>
                <a:gd name="T76" fmla="*/ 0 w 2514"/>
                <a:gd name="T77" fmla="*/ 0 h 1164"/>
                <a:gd name="T78" fmla="*/ 0 w 2514"/>
                <a:gd name="T79" fmla="*/ 0 h 1164"/>
                <a:gd name="T80" fmla="*/ 0 w 2514"/>
                <a:gd name="T81" fmla="*/ 0 h 1164"/>
                <a:gd name="T82" fmla="*/ 0 w 2514"/>
                <a:gd name="T83" fmla="*/ 0 h 1164"/>
                <a:gd name="T84" fmla="*/ 0 w 2514"/>
                <a:gd name="T85" fmla="*/ 0 h 1164"/>
                <a:gd name="T86" fmla="*/ 0 w 2514"/>
                <a:gd name="T87" fmla="*/ 0 h 1164"/>
                <a:gd name="T88" fmla="*/ 0 w 2514"/>
                <a:gd name="T89" fmla="*/ 0 h 1164"/>
                <a:gd name="T90" fmla="*/ 0 w 2514"/>
                <a:gd name="T91" fmla="*/ 0 h 1164"/>
                <a:gd name="T92" fmla="*/ 0 w 2514"/>
                <a:gd name="T93" fmla="*/ 0 h 1164"/>
                <a:gd name="T94" fmla="*/ 0 w 2514"/>
                <a:gd name="T95" fmla="*/ 0 h 1164"/>
                <a:gd name="T96" fmla="*/ 0 w 2514"/>
                <a:gd name="T97" fmla="*/ 0 h 1164"/>
                <a:gd name="T98" fmla="*/ 0 w 2514"/>
                <a:gd name="T99" fmla="*/ 0 h 1164"/>
                <a:gd name="T100" fmla="*/ 0 w 2514"/>
                <a:gd name="T101" fmla="*/ 0 h 1164"/>
                <a:gd name="T102" fmla="*/ 0 w 2514"/>
                <a:gd name="T103" fmla="*/ 0 h 1164"/>
                <a:gd name="T104" fmla="*/ 0 w 2514"/>
                <a:gd name="T105" fmla="*/ 0 h 1164"/>
                <a:gd name="T106" fmla="*/ 0 w 2514"/>
                <a:gd name="T107" fmla="*/ 0 h 1164"/>
                <a:gd name="T108" fmla="*/ 0 w 2514"/>
                <a:gd name="T109" fmla="*/ 0 h 1164"/>
                <a:gd name="T110" fmla="*/ 0 w 2514"/>
                <a:gd name="T111" fmla="*/ 0 h 1164"/>
                <a:gd name="T112" fmla="*/ 0 w 2514"/>
                <a:gd name="T113" fmla="*/ 0 h 1164"/>
                <a:gd name="T114" fmla="*/ 0 w 2514"/>
                <a:gd name="T115" fmla="*/ 0 h 1164"/>
                <a:gd name="T116" fmla="*/ 0 w 2514"/>
                <a:gd name="T117" fmla="*/ 0 h 1164"/>
                <a:gd name="T118" fmla="*/ 0 w 2514"/>
                <a:gd name="T119" fmla="*/ 0 h 1164"/>
                <a:gd name="T120" fmla="*/ 0 w 2514"/>
                <a:gd name="T121" fmla="*/ 0 h 1164"/>
                <a:gd name="T122" fmla="*/ 0 w 2514"/>
                <a:gd name="T123" fmla="*/ 0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Jordan"/>
            <p:cNvSpPr>
              <a:spLocks/>
            </p:cNvSpPr>
            <p:nvPr/>
          </p:nvSpPr>
          <p:spPr bwMode="auto">
            <a:xfrm>
              <a:off x="5593107" y="2862787"/>
              <a:ext cx="120657" cy="133045"/>
            </a:xfrm>
            <a:custGeom>
              <a:avLst/>
              <a:gdLst>
                <a:gd name="T0" fmla="*/ 0 w 282"/>
                <a:gd name="T1" fmla="*/ 0 h 336"/>
                <a:gd name="T2" fmla="*/ 0 w 282"/>
                <a:gd name="T3" fmla="*/ 0 h 336"/>
                <a:gd name="T4" fmla="*/ 0 w 282"/>
                <a:gd name="T5" fmla="*/ 0 h 336"/>
                <a:gd name="T6" fmla="*/ 0 w 282"/>
                <a:gd name="T7" fmla="*/ 0 h 336"/>
                <a:gd name="T8" fmla="*/ 0 w 282"/>
                <a:gd name="T9" fmla="*/ 0 h 336"/>
                <a:gd name="T10" fmla="*/ 0 w 282"/>
                <a:gd name="T11" fmla="*/ 0 h 336"/>
                <a:gd name="T12" fmla="*/ 0 w 282"/>
                <a:gd name="T13" fmla="*/ 0 h 336"/>
                <a:gd name="T14" fmla="*/ 0 w 282"/>
                <a:gd name="T15" fmla="*/ 0 h 336"/>
                <a:gd name="T16" fmla="*/ 0 w 282"/>
                <a:gd name="T17" fmla="*/ 0 h 336"/>
                <a:gd name="T18" fmla="*/ 0 w 282"/>
                <a:gd name="T19" fmla="*/ 0 h 336"/>
                <a:gd name="T20" fmla="*/ 0 w 282"/>
                <a:gd name="T21" fmla="*/ 0 h 336"/>
                <a:gd name="T22" fmla="*/ 0 w 282"/>
                <a:gd name="T23" fmla="*/ 0 h 336"/>
                <a:gd name="T24" fmla="*/ 0 w 282"/>
                <a:gd name="T25" fmla="*/ 0 h 336"/>
                <a:gd name="T26" fmla="*/ 0 w 282"/>
                <a:gd name="T27" fmla="*/ 0 h 336"/>
                <a:gd name="T28" fmla="*/ 0 w 282"/>
                <a:gd name="T29" fmla="*/ 0 h 336"/>
                <a:gd name="T30" fmla="*/ 0 w 282"/>
                <a:gd name="T31" fmla="*/ 0 h 336"/>
                <a:gd name="T32" fmla="*/ 0 w 282"/>
                <a:gd name="T33" fmla="*/ 0 h 336"/>
                <a:gd name="T34" fmla="*/ 0 w 282"/>
                <a:gd name="T35" fmla="*/ 0 h 336"/>
                <a:gd name="T36" fmla="*/ 0 w 282"/>
                <a:gd name="T37" fmla="*/ 0 h 336"/>
                <a:gd name="T38" fmla="*/ 0 w 282"/>
                <a:gd name="T39" fmla="*/ 0 h 336"/>
                <a:gd name="T40" fmla="*/ 0 w 282"/>
                <a:gd name="T41" fmla="*/ 0 h 336"/>
                <a:gd name="T42" fmla="*/ 0 w 282"/>
                <a:gd name="T43" fmla="*/ 0 h 336"/>
                <a:gd name="T44" fmla="*/ 0 w 282"/>
                <a:gd name="T45" fmla="*/ 0 h 336"/>
                <a:gd name="T46" fmla="*/ 0 w 282"/>
                <a:gd name="T47" fmla="*/ 0 h 336"/>
                <a:gd name="T48" fmla="*/ 0 w 282"/>
                <a:gd name="T49" fmla="*/ 0 h 336"/>
                <a:gd name="T50" fmla="*/ 0 w 282"/>
                <a:gd name="T51" fmla="*/ 0 h 336"/>
                <a:gd name="T52" fmla="*/ 0 w 282"/>
                <a:gd name="T53" fmla="*/ 0 h 336"/>
                <a:gd name="T54" fmla="*/ 0 w 282"/>
                <a:gd name="T55" fmla="*/ 0 h 336"/>
                <a:gd name="T56" fmla="*/ 0 w 282"/>
                <a:gd name="T57" fmla="*/ 0 h 336"/>
                <a:gd name="T58" fmla="*/ 0 w 282"/>
                <a:gd name="T59" fmla="*/ 0 h 336"/>
                <a:gd name="T60" fmla="*/ 0 w 282"/>
                <a:gd name="T61" fmla="*/ 0 h 336"/>
                <a:gd name="T62" fmla="*/ 0 w 282"/>
                <a:gd name="T63" fmla="*/ 0 h 336"/>
                <a:gd name="T64" fmla="*/ 0 w 282"/>
                <a:gd name="T65" fmla="*/ 0 h 336"/>
                <a:gd name="T66" fmla="*/ 0 w 282"/>
                <a:gd name="T67" fmla="*/ 0 h 336"/>
                <a:gd name="T68" fmla="*/ 0 w 282"/>
                <a:gd name="T69" fmla="*/ 0 h 336"/>
                <a:gd name="T70" fmla="*/ 0 w 282"/>
                <a:gd name="T71" fmla="*/ 0 h 336"/>
                <a:gd name="T72" fmla="*/ 0 w 282"/>
                <a:gd name="T73" fmla="*/ 0 h 336"/>
                <a:gd name="T74" fmla="*/ 0 w 282"/>
                <a:gd name="T75" fmla="*/ 0 h 336"/>
                <a:gd name="T76" fmla="*/ 0 w 282"/>
                <a:gd name="T77" fmla="*/ 0 h 336"/>
                <a:gd name="T78" fmla="*/ 0 w 282"/>
                <a:gd name="T79" fmla="*/ 0 h 336"/>
                <a:gd name="T80" fmla="*/ 0 w 282"/>
                <a:gd name="T81" fmla="*/ 0 h 336"/>
                <a:gd name="T82" fmla="*/ 0 w 282"/>
                <a:gd name="T83" fmla="*/ 0 h 336"/>
                <a:gd name="T84" fmla="*/ 0 w 282"/>
                <a:gd name="T85" fmla="*/ 0 h 336"/>
                <a:gd name="T86" fmla="*/ 0 w 282"/>
                <a:gd name="T87" fmla="*/ 0 h 336"/>
                <a:gd name="T88" fmla="*/ 0 w 282"/>
                <a:gd name="T89" fmla="*/ 0 h 336"/>
                <a:gd name="T90" fmla="*/ 0 w 282"/>
                <a:gd name="T91" fmla="*/ 0 h 336"/>
                <a:gd name="T92" fmla="*/ 0 w 282"/>
                <a:gd name="T93" fmla="*/ 0 h 336"/>
                <a:gd name="T94" fmla="*/ 0 w 282"/>
                <a:gd name="T95" fmla="*/ 0 h 336"/>
                <a:gd name="T96" fmla="*/ 0 w 282"/>
                <a:gd name="T97" fmla="*/ 0 h 336"/>
                <a:gd name="T98" fmla="*/ 0 w 282"/>
                <a:gd name="T99" fmla="*/ 0 h 336"/>
                <a:gd name="T100" fmla="*/ 0 w 282"/>
                <a:gd name="T101" fmla="*/ 0 h 336"/>
                <a:gd name="T102" fmla="*/ 0 w 282"/>
                <a:gd name="T103" fmla="*/ 0 h 336"/>
                <a:gd name="T104" fmla="*/ 0 w 282"/>
                <a:gd name="T105" fmla="*/ 0 h 336"/>
                <a:gd name="T106" fmla="*/ 0 w 282"/>
                <a:gd name="T107" fmla="*/ 0 h 336"/>
                <a:gd name="T108" fmla="*/ 0 w 282"/>
                <a:gd name="T109" fmla="*/ 0 h 336"/>
                <a:gd name="T110" fmla="*/ 0 w 282"/>
                <a:gd name="T111" fmla="*/ 0 h 336"/>
                <a:gd name="T112" fmla="*/ 0 w 282"/>
                <a:gd name="T113" fmla="*/ 0 h 336"/>
                <a:gd name="T114" fmla="*/ 0 w 282"/>
                <a:gd name="T115" fmla="*/ 0 h 336"/>
                <a:gd name="T116" fmla="*/ 0 w 282"/>
                <a:gd name="T117" fmla="*/ 0 h 336"/>
                <a:gd name="T118" fmla="*/ 0 w 282"/>
                <a:gd name="T119" fmla="*/ 0 h 336"/>
                <a:gd name="T120" fmla="*/ 0 w 282"/>
                <a:gd name="T121" fmla="*/ 0 h 336"/>
                <a:gd name="T122" fmla="*/ 0 w 282"/>
                <a:gd name="T123" fmla="*/ 0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Jamaica"/>
            <p:cNvSpPr>
              <a:spLocks/>
            </p:cNvSpPr>
            <p:nvPr/>
          </p:nvSpPr>
          <p:spPr bwMode="auto">
            <a:xfrm>
              <a:off x="2197959" y="3337725"/>
              <a:ext cx="67032" cy="20111"/>
            </a:xfrm>
            <a:custGeom>
              <a:avLst/>
              <a:gdLst>
                <a:gd name="T0" fmla="*/ 0 w 156"/>
                <a:gd name="T1" fmla="*/ 0 h 54"/>
                <a:gd name="T2" fmla="*/ 0 w 156"/>
                <a:gd name="T3" fmla="*/ 0 h 54"/>
                <a:gd name="T4" fmla="*/ 0 w 156"/>
                <a:gd name="T5" fmla="*/ 0 h 54"/>
                <a:gd name="T6" fmla="*/ 0 w 156"/>
                <a:gd name="T7" fmla="*/ 0 h 54"/>
                <a:gd name="T8" fmla="*/ 0 w 156"/>
                <a:gd name="T9" fmla="*/ 0 h 54"/>
                <a:gd name="T10" fmla="*/ 0 w 156"/>
                <a:gd name="T11" fmla="*/ 0 h 54"/>
                <a:gd name="T12" fmla="*/ 0 w 156"/>
                <a:gd name="T13" fmla="*/ 0 h 54"/>
                <a:gd name="T14" fmla="*/ 0 w 156"/>
                <a:gd name="T15" fmla="*/ 0 h 54"/>
                <a:gd name="T16" fmla="*/ 0 w 156"/>
                <a:gd name="T17" fmla="*/ 0 h 54"/>
                <a:gd name="T18" fmla="*/ 0 w 156"/>
                <a:gd name="T19" fmla="*/ 0 h 54"/>
                <a:gd name="T20" fmla="*/ 0 w 156"/>
                <a:gd name="T21" fmla="*/ 0 h 54"/>
                <a:gd name="T22" fmla="*/ 0 w 156"/>
                <a:gd name="T23" fmla="*/ 0 h 54"/>
                <a:gd name="T24" fmla="*/ 0 w 156"/>
                <a:gd name="T25" fmla="*/ 0 h 54"/>
                <a:gd name="T26" fmla="*/ 0 w 156"/>
                <a:gd name="T27" fmla="*/ 0 h 54"/>
                <a:gd name="T28" fmla="*/ 0 w 156"/>
                <a:gd name="T29" fmla="*/ 0 h 54"/>
                <a:gd name="T30" fmla="*/ 0 w 156"/>
                <a:gd name="T31" fmla="*/ 0 h 54"/>
                <a:gd name="T32" fmla="*/ 0 w 156"/>
                <a:gd name="T33" fmla="*/ 0 h 54"/>
                <a:gd name="T34" fmla="*/ 0 w 156"/>
                <a:gd name="T35" fmla="*/ 0 h 54"/>
                <a:gd name="T36" fmla="*/ 0 w 156"/>
                <a:gd name="T37" fmla="*/ 0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Japan"/>
            <p:cNvSpPr>
              <a:spLocks noEditPoints="1"/>
            </p:cNvSpPr>
            <p:nvPr/>
          </p:nvSpPr>
          <p:spPr bwMode="auto">
            <a:xfrm>
              <a:off x="8239177" y="2476029"/>
              <a:ext cx="375377" cy="676053"/>
            </a:xfrm>
            <a:custGeom>
              <a:avLst/>
              <a:gdLst>
                <a:gd name="T0" fmla="*/ 0 w 876"/>
                <a:gd name="T1" fmla="*/ 0 h 1710"/>
                <a:gd name="T2" fmla="*/ 0 w 876"/>
                <a:gd name="T3" fmla="*/ 0 h 1710"/>
                <a:gd name="T4" fmla="*/ 0 w 876"/>
                <a:gd name="T5" fmla="*/ 0 h 1710"/>
                <a:gd name="T6" fmla="*/ 0 w 876"/>
                <a:gd name="T7" fmla="*/ 0 h 1710"/>
                <a:gd name="T8" fmla="*/ 0 w 876"/>
                <a:gd name="T9" fmla="*/ 0 h 1710"/>
                <a:gd name="T10" fmla="*/ 0 w 876"/>
                <a:gd name="T11" fmla="*/ 0 h 1710"/>
                <a:gd name="T12" fmla="*/ 0 w 876"/>
                <a:gd name="T13" fmla="*/ 0 h 1710"/>
                <a:gd name="T14" fmla="*/ 0 w 876"/>
                <a:gd name="T15" fmla="*/ 0 h 1710"/>
                <a:gd name="T16" fmla="*/ 0 w 876"/>
                <a:gd name="T17" fmla="*/ 0 h 1710"/>
                <a:gd name="T18" fmla="*/ 0 w 876"/>
                <a:gd name="T19" fmla="*/ 0 h 1710"/>
                <a:gd name="T20" fmla="*/ 0 w 876"/>
                <a:gd name="T21" fmla="*/ 0 h 1710"/>
                <a:gd name="T22" fmla="*/ 0 w 876"/>
                <a:gd name="T23" fmla="*/ 0 h 1710"/>
                <a:gd name="T24" fmla="*/ 0 w 876"/>
                <a:gd name="T25" fmla="*/ 0 h 1710"/>
                <a:gd name="T26" fmla="*/ 0 w 876"/>
                <a:gd name="T27" fmla="*/ 0 h 1710"/>
                <a:gd name="T28" fmla="*/ 0 w 876"/>
                <a:gd name="T29" fmla="*/ 0 h 1710"/>
                <a:gd name="T30" fmla="*/ 0 w 876"/>
                <a:gd name="T31" fmla="*/ 0 h 1710"/>
                <a:gd name="T32" fmla="*/ 0 w 876"/>
                <a:gd name="T33" fmla="*/ 0 h 1710"/>
                <a:gd name="T34" fmla="*/ 0 w 876"/>
                <a:gd name="T35" fmla="*/ 0 h 1710"/>
                <a:gd name="T36" fmla="*/ 0 w 876"/>
                <a:gd name="T37" fmla="*/ 0 h 1710"/>
                <a:gd name="T38" fmla="*/ 0 w 876"/>
                <a:gd name="T39" fmla="*/ 0 h 1710"/>
                <a:gd name="T40" fmla="*/ 0 w 876"/>
                <a:gd name="T41" fmla="*/ 0 h 1710"/>
                <a:gd name="T42" fmla="*/ 0 w 876"/>
                <a:gd name="T43" fmla="*/ 0 h 1710"/>
                <a:gd name="T44" fmla="*/ 0 w 876"/>
                <a:gd name="T45" fmla="*/ 0 h 1710"/>
                <a:gd name="T46" fmla="*/ 0 w 876"/>
                <a:gd name="T47" fmla="*/ 0 h 1710"/>
                <a:gd name="T48" fmla="*/ 0 w 876"/>
                <a:gd name="T49" fmla="*/ 0 h 1710"/>
                <a:gd name="T50" fmla="*/ 0 w 876"/>
                <a:gd name="T51" fmla="*/ 0 h 1710"/>
                <a:gd name="T52" fmla="*/ 0 w 876"/>
                <a:gd name="T53" fmla="*/ 0 h 1710"/>
                <a:gd name="T54" fmla="*/ 0 w 876"/>
                <a:gd name="T55" fmla="*/ 0 h 1710"/>
                <a:gd name="T56" fmla="*/ 0 w 876"/>
                <a:gd name="T57" fmla="*/ 0 h 1710"/>
                <a:gd name="T58" fmla="*/ 0 w 876"/>
                <a:gd name="T59" fmla="*/ 0 h 1710"/>
                <a:gd name="T60" fmla="*/ 0 w 876"/>
                <a:gd name="T61" fmla="*/ 0 h 1710"/>
                <a:gd name="T62" fmla="*/ 0 w 876"/>
                <a:gd name="T63" fmla="*/ 0 h 1710"/>
                <a:gd name="T64" fmla="*/ 0 w 876"/>
                <a:gd name="T65" fmla="*/ 0 h 1710"/>
                <a:gd name="T66" fmla="*/ 0 w 876"/>
                <a:gd name="T67" fmla="*/ 0 h 1710"/>
                <a:gd name="T68" fmla="*/ 0 w 876"/>
                <a:gd name="T69" fmla="*/ 0 h 1710"/>
                <a:gd name="T70" fmla="*/ 0 w 876"/>
                <a:gd name="T71" fmla="*/ 0 h 1710"/>
                <a:gd name="T72" fmla="*/ 0 w 876"/>
                <a:gd name="T73" fmla="*/ 0 h 1710"/>
                <a:gd name="T74" fmla="*/ 0 w 876"/>
                <a:gd name="T75" fmla="*/ 0 h 1710"/>
                <a:gd name="T76" fmla="*/ 0 w 876"/>
                <a:gd name="T77" fmla="*/ 0 h 1710"/>
                <a:gd name="T78" fmla="*/ 0 w 876"/>
                <a:gd name="T79" fmla="*/ 0 h 1710"/>
                <a:gd name="T80" fmla="*/ 0 w 876"/>
                <a:gd name="T81" fmla="*/ 0 h 1710"/>
                <a:gd name="T82" fmla="*/ 0 w 876"/>
                <a:gd name="T83" fmla="*/ 0 h 1710"/>
                <a:gd name="T84" fmla="*/ 0 w 876"/>
                <a:gd name="T85" fmla="*/ 0 h 1710"/>
                <a:gd name="T86" fmla="*/ 0 w 876"/>
                <a:gd name="T87" fmla="*/ 0 h 1710"/>
                <a:gd name="T88" fmla="*/ 0 w 876"/>
                <a:gd name="T89" fmla="*/ 0 h 1710"/>
                <a:gd name="T90" fmla="*/ 0 w 876"/>
                <a:gd name="T91" fmla="*/ 0 h 1710"/>
                <a:gd name="T92" fmla="*/ 0 w 876"/>
                <a:gd name="T93" fmla="*/ 0 h 1710"/>
                <a:gd name="T94" fmla="*/ 0 w 876"/>
                <a:gd name="T95" fmla="*/ 0 h 1710"/>
                <a:gd name="T96" fmla="*/ 0 w 876"/>
                <a:gd name="T97" fmla="*/ 0 h 1710"/>
                <a:gd name="T98" fmla="*/ 0 w 876"/>
                <a:gd name="T99" fmla="*/ 0 h 1710"/>
                <a:gd name="T100" fmla="*/ 0 w 876"/>
                <a:gd name="T101" fmla="*/ 0 h 1710"/>
                <a:gd name="T102" fmla="*/ 0 w 876"/>
                <a:gd name="T103" fmla="*/ 0 h 1710"/>
                <a:gd name="T104" fmla="*/ 0 w 876"/>
                <a:gd name="T105" fmla="*/ 0 h 1710"/>
                <a:gd name="T106" fmla="*/ 0 w 876"/>
                <a:gd name="T107" fmla="*/ 0 h 1710"/>
                <a:gd name="T108" fmla="*/ 0 w 876"/>
                <a:gd name="T109" fmla="*/ 0 h 1710"/>
                <a:gd name="T110" fmla="*/ 0 w 876"/>
                <a:gd name="T111" fmla="*/ 0 h 1710"/>
                <a:gd name="T112" fmla="*/ 0 w 876"/>
                <a:gd name="T113" fmla="*/ 0 h 1710"/>
                <a:gd name="T114" fmla="*/ 0 w 876"/>
                <a:gd name="T115" fmla="*/ 0 h 1710"/>
                <a:gd name="T116" fmla="*/ 0 w 876"/>
                <a:gd name="T117" fmla="*/ 0 h 1710"/>
                <a:gd name="T118" fmla="*/ 0 w 876"/>
                <a:gd name="T119" fmla="*/ 0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Italy"/>
            <p:cNvSpPr>
              <a:spLocks noEditPoints="1"/>
            </p:cNvSpPr>
            <p:nvPr/>
          </p:nvSpPr>
          <p:spPr bwMode="auto">
            <a:xfrm>
              <a:off x="4765267" y="2424976"/>
              <a:ext cx="333482" cy="327971"/>
            </a:xfrm>
            <a:custGeom>
              <a:avLst/>
              <a:gdLst>
                <a:gd name="T0" fmla="*/ 0 w 780"/>
                <a:gd name="T1" fmla="*/ 0 h 828"/>
                <a:gd name="T2" fmla="*/ 0 w 780"/>
                <a:gd name="T3" fmla="*/ 0 h 828"/>
                <a:gd name="T4" fmla="*/ 0 w 780"/>
                <a:gd name="T5" fmla="*/ 0 h 828"/>
                <a:gd name="T6" fmla="*/ 0 w 780"/>
                <a:gd name="T7" fmla="*/ 0 h 828"/>
                <a:gd name="T8" fmla="*/ 0 w 780"/>
                <a:gd name="T9" fmla="*/ 0 h 828"/>
                <a:gd name="T10" fmla="*/ 0 w 780"/>
                <a:gd name="T11" fmla="*/ 0 h 828"/>
                <a:gd name="T12" fmla="*/ 0 w 780"/>
                <a:gd name="T13" fmla="*/ 0 h 828"/>
                <a:gd name="T14" fmla="*/ 0 w 780"/>
                <a:gd name="T15" fmla="*/ 0 h 828"/>
                <a:gd name="T16" fmla="*/ 0 w 780"/>
                <a:gd name="T17" fmla="*/ 0 h 828"/>
                <a:gd name="T18" fmla="*/ 0 w 780"/>
                <a:gd name="T19" fmla="*/ 0 h 828"/>
                <a:gd name="T20" fmla="*/ 0 w 780"/>
                <a:gd name="T21" fmla="*/ 0 h 828"/>
                <a:gd name="T22" fmla="*/ 0 w 780"/>
                <a:gd name="T23" fmla="*/ 0 h 828"/>
                <a:gd name="T24" fmla="*/ 0 w 780"/>
                <a:gd name="T25" fmla="*/ 0 h 828"/>
                <a:gd name="T26" fmla="*/ 0 w 780"/>
                <a:gd name="T27" fmla="*/ 0 h 828"/>
                <a:gd name="T28" fmla="*/ 0 w 780"/>
                <a:gd name="T29" fmla="*/ 0 h 828"/>
                <a:gd name="T30" fmla="*/ 0 w 780"/>
                <a:gd name="T31" fmla="*/ 0 h 828"/>
                <a:gd name="T32" fmla="*/ 0 w 780"/>
                <a:gd name="T33" fmla="*/ 0 h 828"/>
                <a:gd name="T34" fmla="*/ 0 w 780"/>
                <a:gd name="T35" fmla="*/ 0 h 828"/>
                <a:gd name="T36" fmla="*/ 0 w 780"/>
                <a:gd name="T37" fmla="*/ 0 h 828"/>
                <a:gd name="T38" fmla="*/ 0 w 780"/>
                <a:gd name="T39" fmla="*/ 0 h 828"/>
                <a:gd name="T40" fmla="*/ 0 w 780"/>
                <a:gd name="T41" fmla="*/ 0 h 828"/>
                <a:gd name="T42" fmla="*/ 0 w 780"/>
                <a:gd name="T43" fmla="*/ 0 h 828"/>
                <a:gd name="T44" fmla="*/ 0 w 780"/>
                <a:gd name="T45" fmla="*/ 0 h 828"/>
                <a:gd name="T46" fmla="*/ 0 w 780"/>
                <a:gd name="T47" fmla="*/ 0 h 828"/>
                <a:gd name="T48" fmla="*/ 0 w 780"/>
                <a:gd name="T49" fmla="*/ 0 h 828"/>
                <a:gd name="T50" fmla="*/ 0 w 780"/>
                <a:gd name="T51" fmla="*/ 0 h 828"/>
                <a:gd name="T52" fmla="*/ 0 w 780"/>
                <a:gd name="T53" fmla="*/ 0 h 828"/>
                <a:gd name="T54" fmla="*/ 0 w 780"/>
                <a:gd name="T55" fmla="*/ 0 h 828"/>
                <a:gd name="T56" fmla="*/ 0 w 780"/>
                <a:gd name="T57" fmla="*/ 0 h 828"/>
                <a:gd name="T58" fmla="*/ 0 w 780"/>
                <a:gd name="T59" fmla="*/ 0 h 828"/>
                <a:gd name="T60" fmla="*/ 0 w 780"/>
                <a:gd name="T61" fmla="*/ 0 h 828"/>
                <a:gd name="T62" fmla="*/ 0 w 780"/>
                <a:gd name="T63" fmla="*/ 0 h 828"/>
                <a:gd name="T64" fmla="*/ 0 w 780"/>
                <a:gd name="T65" fmla="*/ 0 h 828"/>
                <a:gd name="T66" fmla="*/ 0 w 780"/>
                <a:gd name="T67" fmla="*/ 0 h 828"/>
                <a:gd name="T68" fmla="*/ 0 w 780"/>
                <a:gd name="T69" fmla="*/ 0 h 828"/>
                <a:gd name="T70" fmla="*/ 0 w 780"/>
                <a:gd name="T71" fmla="*/ 0 h 828"/>
                <a:gd name="T72" fmla="*/ 0 w 780"/>
                <a:gd name="T73" fmla="*/ 0 h 828"/>
                <a:gd name="T74" fmla="*/ 0 w 780"/>
                <a:gd name="T75" fmla="*/ 0 h 828"/>
                <a:gd name="T76" fmla="*/ 0 w 780"/>
                <a:gd name="T77" fmla="*/ 0 h 828"/>
                <a:gd name="T78" fmla="*/ 0 w 780"/>
                <a:gd name="T79" fmla="*/ 0 h 828"/>
                <a:gd name="T80" fmla="*/ 0 w 780"/>
                <a:gd name="T81" fmla="*/ 0 h 828"/>
                <a:gd name="T82" fmla="*/ 0 w 780"/>
                <a:gd name="T83" fmla="*/ 0 h 828"/>
                <a:gd name="T84" fmla="*/ 0 w 780"/>
                <a:gd name="T85" fmla="*/ 0 h 828"/>
                <a:gd name="T86" fmla="*/ 0 w 780"/>
                <a:gd name="T87" fmla="*/ 0 h 828"/>
                <a:gd name="T88" fmla="*/ 0 w 780"/>
                <a:gd name="T89" fmla="*/ 0 h 828"/>
                <a:gd name="T90" fmla="*/ 0 w 780"/>
                <a:gd name="T91" fmla="*/ 0 h 828"/>
                <a:gd name="T92" fmla="*/ 0 w 780"/>
                <a:gd name="T93" fmla="*/ 0 h 828"/>
                <a:gd name="T94" fmla="*/ 0 w 780"/>
                <a:gd name="T95" fmla="*/ 0 h 828"/>
                <a:gd name="T96" fmla="*/ 0 w 780"/>
                <a:gd name="T97" fmla="*/ 0 h 828"/>
                <a:gd name="T98" fmla="*/ 0 w 780"/>
                <a:gd name="T99" fmla="*/ 0 h 828"/>
                <a:gd name="T100" fmla="*/ 0 w 780"/>
                <a:gd name="T101" fmla="*/ 0 h 828"/>
                <a:gd name="T102" fmla="*/ 0 w 780"/>
                <a:gd name="T103" fmla="*/ 0 h 828"/>
                <a:gd name="T104" fmla="*/ 0 w 780"/>
                <a:gd name="T105" fmla="*/ 0 h 828"/>
                <a:gd name="T106" fmla="*/ 0 w 780"/>
                <a:gd name="T107" fmla="*/ 0 h 828"/>
                <a:gd name="T108" fmla="*/ 0 w 780"/>
                <a:gd name="T109" fmla="*/ 0 h 828"/>
                <a:gd name="T110" fmla="*/ 0 w 780"/>
                <a:gd name="T111" fmla="*/ 0 h 828"/>
                <a:gd name="T112" fmla="*/ 0 w 780"/>
                <a:gd name="T113" fmla="*/ 0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Israel"/>
            <p:cNvSpPr>
              <a:spLocks/>
            </p:cNvSpPr>
            <p:nvPr/>
          </p:nvSpPr>
          <p:spPr bwMode="auto">
            <a:xfrm>
              <a:off x="5567970" y="2858145"/>
              <a:ext cx="43570" cy="126857"/>
            </a:xfrm>
            <a:custGeom>
              <a:avLst/>
              <a:gdLst>
                <a:gd name="T0" fmla="*/ 0 w 102"/>
                <a:gd name="T1" fmla="*/ 0 h 324"/>
                <a:gd name="T2" fmla="*/ 0 w 102"/>
                <a:gd name="T3" fmla="*/ 0 h 324"/>
                <a:gd name="T4" fmla="*/ 0 w 102"/>
                <a:gd name="T5" fmla="*/ 0 h 324"/>
                <a:gd name="T6" fmla="*/ 0 w 102"/>
                <a:gd name="T7" fmla="*/ 0 h 324"/>
                <a:gd name="T8" fmla="*/ 0 w 102"/>
                <a:gd name="T9" fmla="*/ 0 h 324"/>
                <a:gd name="T10" fmla="*/ 0 w 102"/>
                <a:gd name="T11" fmla="*/ 0 h 324"/>
                <a:gd name="T12" fmla="*/ 0 w 102"/>
                <a:gd name="T13" fmla="*/ 0 h 324"/>
                <a:gd name="T14" fmla="*/ 0 w 102"/>
                <a:gd name="T15" fmla="*/ 0 h 324"/>
                <a:gd name="T16" fmla="*/ 0 w 102"/>
                <a:gd name="T17" fmla="*/ 0 h 324"/>
                <a:gd name="T18" fmla="*/ 0 w 102"/>
                <a:gd name="T19" fmla="*/ 0 h 324"/>
                <a:gd name="T20" fmla="*/ 0 w 102"/>
                <a:gd name="T21" fmla="*/ 0 h 324"/>
                <a:gd name="T22" fmla="*/ 0 w 102"/>
                <a:gd name="T23" fmla="*/ 0 h 324"/>
                <a:gd name="T24" fmla="*/ 0 w 102"/>
                <a:gd name="T25" fmla="*/ 0 h 324"/>
                <a:gd name="T26" fmla="*/ 0 w 102"/>
                <a:gd name="T27" fmla="*/ 0 h 324"/>
                <a:gd name="T28" fmla="*/ 0 w 102"/>
                <a:gd name="T29" fmla="*/ 0 h 324"/>
                <a:gd name="T30" fmla="*/ 0 w 102"/>
                <a:gd name="T31" fmla="*/ 0 h 324"/>
                <a:gd name="T32" fmla="*/ 0 w 102"/>
                <a:gd name="T33" fmla="*/ 0 h 324"/>
                <a:gd name="T34" fmla="*/ 0 w 102"/>
                <a:gd name="T35" fmla="*/ 0 h 324"/>
                <a:gd name="T36" fmla="*/ 0 w 102"/>
                <a:gd name="T37" fmla="*/ 0 h 324"/>
                <a:gd name="T38" fmla="*/ 0 w 102"/>
                <a:gd name="T39" fmla="*/ 0 h 324"/>
                <a:gd name="T40" fmla="*/ 0 w 102"/>
                <a:gd name="T41" fmla="*/ 0 h 324"/>
                <a:gd name="T42" fmla="*/ 0 w 102"/>
                <a:gd name="T43" fmla="*/ 0 h 324"/>
                <a:gd name="T44" fmla="*/ 0 w 102"/>
                <a:gd name="T45" fmla="*/ 0 h 324"/>
                <a:gd name="T46" fmla="*/ 0 w 102"/>
                <a:gd name="T47" fmla="*/ 0 h 324"/>
                <a:gd name="T48" fmla="*/ 0 w 102"/>
                <a:gd name="T49" fmla="*/ 0 h 324"/>
                <a:gd name="T50" fmla="*/ 0 w 102"/>
                <a:gd name="T51" fmla="*/ 0 h 324"/>
                <a:gd name="T52" fmla="*/ 0 w 102"/>
                <a:gd name="T53" fmla="*/ 0 h 324"/>
                <a:gd name="T54" fmla="*/ 0 w 102"/>
                <a:gd name="T55" fmla="*/ 0 h 324"/>
                <a:gd name="T56" fmla="*/ 0 w 102"/>
                <a:gd name="T57" fmla="*/ 0 h 324"/>
                <a:gd name="T58" fmla="*/ 0 w 102"/>
                <a:gd name="T59" fmla="*/ 0 h 324"/>
                <a:gd name="T60" fmla="*/ 0 w 102"/>
                <a:gd name="T61" fmla="*/ 0 h 324"/>
                <a:gd name="T62" fmla="*/ 0 w 102"/>
                <a:gd name="T63" fmla="*/ 0 h 324"/>
                <a:gd name="T64" fmla="*/ 0 w 102"/>
                <a:gd name="T65" fmla="*/ 0 h 324"/>
                <a:gd name="T66" fmla="*/ 0 w 102"/>
                <a:gd name="T67" fmla="*/ 0 h 324"/>
                <a:gd name="T68" fmla="*/ 0 w 102"/>
                <a:gd name="T69" fmla="*/ 0 h 324"/>
                <a:gd name="T70" fmla="*/ 0 w 102"/>
                <a:gd name="T71" fmla="*/ 0 h 324"/>
                <a:gd name="T72" fmla="*/ 0 w 102"/>
                <a:gd name="T73" fmla="*/ 0 h 324"/>
                <a:gd name="T74" fmla="*/ 0 w 102"/>
                <a:gd name="T75" fmla="*/ 0 h 324"/>
                <a:gd name="T76" fmla="*/ 0 w 102"/>
                <a:gd name="T77" fmla="*/ 0 h 324"/>
                <a:gd name="T78" fmla="*/ 0 w 102"/>
                <a:gd name="T79" fmla="*/ 0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Ireland"/>
            <p:cNvSpPr>
              <a:spLocks/>
            </p:cNvSpPr>
            <p:nvPr/>
          </p:nvSpPr>
          <p:spPr bwMode="auto">
            <a:xfrm>
              <a:off x="4327887" y="2174356"/>
              <a:ext cx="120657" cy="117574"/>
            </a:xfrm>
            <a:custGeom>
              <a:avLst/>
              <a:gdLst>
                <a:gd name="T0" fmla="*/ 0 w 282"/>
                <a:gd name="T1" fmla="*/ 0 h 300"/>
                <a:gd name="T2" fmla="*/ 0 w 282"/>
                <a:gd name="T3" fmla="*/ 0 h 300"/>
                <a:gd name="T4" fmla="*/ 0 w 282"/>
                <a:gd name="T5" fmla="*/ 0 h 300"/>
                <a:gd name="T6" fmla="*/ 0 w 282"/>
                <a:gd name="T7" fmla="*/ 0 h 300"/>
                <a:gd name="T8" fmla="*/ 0 w 282"/>
                <a:gd name="T9" fmla="*/ 0 h 300"/>
                <a:gd name="T10" fmla="*/ 0 w 282"/>
                <a:gd name="T11" fmla="*/ 0 h 300"/>
                <a:gd name="T12" fmla="*/ 0 w 282"/>
                <a:gd name="T13" fmla="*/ 0 h 300"/>
                <a:gd name="T14" fmla="*/ 0 w 282"/>
                <a:gd name="T15" fmla="*/ 0 h 300"/>
                <a:gd name="T16" fmla="*/ 0 w 282"/>
                <a:gd name="T17" fmla="*/ 0 h 300"/>
                <a:gd name="T18" fmla="*/ 0 w 282"/>
                <a:gd name="T19" fmla="*/ 0 h 300"/>
                <a:gd name="T20" fmla="*/ 0 w 282"/>
                <a:gd name="T21" fmla="*/ 0 h 300"/>
                <a:gd name="T22" fmla="*/ 0 w 282"/>
                <a:gd name="T23" fmla="*/ 0 h 300"/>
                <a:gd name="T24" fmla="*/ 0 w 282"/>
                <a:gd name="T25" fmla="*/ 0 h 300"/>
                <a:gd name="T26" fmla="*/ 0 w 282"/>
                <a:gd name="T27" fmla="*/ 0 h 300"/>
                <a:gd name="T28" fmla="*/ 0 w 282"/>
                <a:gd name="T29" fmla="*/ 0 h 300"/>
                <a:gd name="T30" fmla="*/ 0 w 282"/>
                <a:gd name="T31" fmla="*/ 0 h 300"/>
                <a:gd name="T32" fmla="*/ 0 w 282"/>
                <a:gd name="T33" fmla="*/ 0 h 300"/>
                <a:gd name="T34" fmla="*/ 0 w 282"/>
                <a:gd name="T35" fmla="*/ 0 h 300"/>
                <a:gd name="T36" fmla="*/ 0 w 282"/>
                <a:gd name="T37" fmla="*/ 0 h 300"/>
                <a:gd name="T38" fmla="*/ 0 w 282"/>
                <a:gd name="T39" fmla="*/ 0 h 300"/>
                <a:gd name="T40" fmla="*/ 0 w 282"/>
                <a:gd name="T41" fmla="*/ 0 h 300"/>
                <a:gd name="T42" fmla="*/ 0 w 282"/>
                <a:gd name="T43" fmla="*/ 0 h 300"/>
                <a:gd name="T44" fmla="*/ 0 w 282"/>
                <a:gd name="T45" fmla="*/ 0 h 300"/>
                <a:gd name="T46" fmla="*/ 0 w 282"/>
                <a:gd name="T47" fmla="*/ 0 h 300"/>
                <a:gd name="T48" fmla="*/ 0 w 282"/>
                <a:gd name="T49" fmla="*/ 0 h 300"/>
                <a:gd name="T50" fmla="*/ 0 w 282"/>
                <a:gd name="T51" fmla="*/ 0 h 300"/>
                <a:gd name="T52" fmla="*/ 0 w 282"/>
                <a:gd name="T53" fmla="*/ 0 h 300"/>
                <a:gd name="T54" fmla="*/ 0 w 282"/>
                <a:gd name="T55" fmla="*/ 0 h 300"/>
                <a:gd name="T56" fmla="*/ 0 w 282"/>
                <a:gd name="T57" fmla="*/ 0 h 300"/>
                <a:gd name="T58" fmla="*/ 0 w 282"/>
                <a:gd name="T59" fmla="*/ 0 h 300"/>
                <a:gd name="T60" fmla="*/ 0 w 282"/>
                <a:gd name="T61" fmla="*/ 0 h 300"/>
                <a:gd name="T62" fmla="*/ 0 w 282"/>
                <a:gd name="T63" fmla="*/ 0 h 300"/>
                <a:gd name="T64" fmla="*/ 0 w 282"/>
                <a:gd name="T65" fmla="*/ 0 h 300"/>
                <a:gd name="T66" fmla="*/ 0 w 282"/>
                <a:gd name="T67" fmla="*/ 0 h 300"/>
                <a:gd name="T68" fmla="*/ 0 w 282"/>
                <a:gd name="T69" fmla="*/ 0 h 300"/>
                <a:gd name="T70" fmla="*/ 0 w 282"/>
                <a:gd name="T71" fmla="*/ 0 h 300"/>
                <a:gd name="T72" fmla="*/ 0 w 282"/>
                <a:gd name="T73" fmla="*/ 0 h 300"/>
                <a:gd name="T74" fmla="*/ 0 w 282"/>
                <a:gd name="T75" fmla="*/ 0 h 300"/>
                <a:gd name="T76" fmla="*/ 0 w 282"/>
                <a:gd name="T77" fmla="*/ 0 h 300"/>
                <a:gd name="T78" fmla="*/ 0 w 282"/>
                <a:gd name="T79" fmla="*/ 0 h 300"/>
                <a:gd name="T80" fmla="*/ 0 w 282"/>
                <a:gd name="T81" fmla="*/ 0 h 300"/>
                <a:gd name="T82" fmla="*/ 0 w 282"/>
                <a:gd name="T83" fmla="*/ 0 h 300"/>
                <a:gd name="T84" fmla="*/ 0 w 282"/>
                <a:gd name="T85" fmla="*/ 0 h 300"/>
                <a:gd name="T86" fmla="*/ 0 w 282"/>
                <a:gd name="T87" fmla="*/ 0 h 300"/>
                <a:gd name="T88" fmla="*/ 0 w 282"/>
                <a:gd name="T89" fmla="*/ 0 h 300"/>
                <a:gd name="T90" fmla="*/ 0 w 282"/>
                <a:gd name="T91" fmla="*/ 0 h 300"/>
                <a:gd name="T92" fmla="*/ 0 w 282"/>
                <a:gd name="T93" fmla="*/ 0 h 300"/>
                <a:gd name="T94" fmla="*/ 0 w 282"/>
                <a:gd name="T95" fmla="*/ 0 h 300"/>
                <a:gd name="T96" fmla="*/ 0 w 282"/>
                <a:gd name="T97" fmla="*/ 0 h 300"/>
                <a:gd name="T98" fmla="*/ 0 w 282"/>
                <a:gd name="T99" fmla="*/ 0 h 300"/>
                <a:gd name="T100" fmla="*/ 0 w 282"/>
                <a:gd name="T101" fmla="*/ 0 h 300"/>
                <a:gd name="T102" fmla="*/ 0 w 282"/>
                <a:gd name="T103" fmla="*/ 0 h 300"/>
                <a:gd name="T104" fmla="*/ 0 w 282"/>
                <a:gd name="T105" fmla="*/ 0 h 300"/>
                <a:gd name="T106" fmla="*/ 0 w 282"/>
                <a:gd name="T107" fmla="*/ 0 h 300"/>
                <a:gd name="T108" fmla="*/ 0 w 282"/>
                <a:gd name="T109" fmla="*/ 0 h 300"/>
                <a:gd name="T110" fmla="*/ 0 w 282"/>
                <a:gd name="T111" fmla="*/ 0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Iraq"/>
            <p:cNvSpPr>
              <a:spLocks/>
            </p:cNvSpPr>
            <p:nvPr/>
          </p:nvSpPr>
          <p:spPr bwMode="auto">
            <a:xfrm>
              <a:off x="5693655" y="2734382"/>
              <a:ext cx="293263" cy="261448"/>
            </a:xfrm>
            <a:custGeom>
              <a:avLst/>
              <a:gdLst>
                <a:gd name="T0" fmla="*/ 0 w 684"/>
                <a:gd name="T1" fmla="*/ 0 h 660"/>
                <a:gd name="T2" fmla="*/ 0 w 684"/>
                <a:gd name="T3" fmla="*/ 0 h 660"/>
                <a:gd name="T4" fmla="*/ 0 w 684"/>
                <a:gd name="T5" fmla="*/ 0 h 660"/>
                <a:gd name="T6" fmla="*/ 0 w 684"/>
                <a:gd name="T7" fmla="*/ 0 h 660"/>
                <a:gd name="T8" fmla="*/ 0 w 684"/>
                <a:gd name="T9" fmla="*/ 0 h 660"/>
                <a:gd name="T10" fmla="*/ 0 w 684"/>
                <a:gd name="T11" fmla="*/ 0 h 660"/>
                <a:gd name="T12" fmla="*/ 0 w 684"/>
                <a:gd name="T13" fmla="*/ 0 h 660"/>
                <a:gd name="T14" fmla="*/ 0 w 684"/>
                <a:gd name="T15" fmla="*/ 0 h 660"/>
                <a:gd name="T16" fmla="*/ 0 w 684"/>
                <a:gd name="T17" fmla="*/ 0 h 660"/>
                <a:gd name="T18" fmla="*/ 0 w 684"/>
                <a:gd name="T19" fmla="*/ 0 h 660"/>
                <a:gd name="T20" fmla="*/ 0 w 684"/>
                <a:gd name="T21" fmla="*/ 0 h 660"/>
                <a:gd name="T22" fmla="*/ 0 w 684"/>
                <a:gd name="T23" fmla="*/ 0 h 660"/>
                <a:gd name="T24" fmla="*/ 0 w 684"/>
                <a:gd name="T25" fmla="*/ 0 h 660"/>
                <a:gd name="T26" fmla="*/ 0 w 684"/>
                <a:gd name="T27" fmla="*/ 0 h 660"/>
                <a:gd name="T28" fmla="*/ 0 w 684"/>
                <a:gd name="T29" fmla="*/ 0 h 660"/>
                <a:gd name="T30" fmla="*/ 0 w 684"/>
                <a:gd name="T31" fmla="*/ 0 h 660"/>
                <a:gd name="T32" fmla="*/ 0 w 684"/>
                <a:gd name="T33" fmla="*/ 0 h 660"/>
                <a:gd name="T34" fmla="*/ 0 w 684"/>
                <a:gd name="T35" fmla="*/ 0 h 660"/>
                <a:gd name="T36" fmla="*/ 0 w 684"/>
                <a:gd name="T37" fmla="*/ 0 h 660"/>
                <a:gd name="T38" fmla="*/ 0 w 684"/>
                <a:gd name="T39" fmla="*/ 0 h 660"/>
                <a:gd name="T40" fmla="*/ 0 w 684"/>
                <a:gd name="T41" fmla="*/ 0 h 660"/>
                <a:gd name="T42" fmla="*/ 0 w 684"/>
                <a:gd name="T43" fmla="*/ 0 h 660"/>
                <a:gd name="T44" fmla="*/ 0 w 684"/>
                <a:gd name="T45" fmla="*/ 0 h 660"/>
                <a:gd name="T46" fmla="*/ 0 w 684"/>
                <a:gd name="T47" fmla="*/ 0 h 660"/>
                <a:gd name="T48" fmla="*/ 0 w 684"/>
                <a:gd name="T49" fmla="*/ 0 h 660"/>
                <a:gd name="T50" fmla="*/ 0 w 684"/>
                <a:gd name="T51" fmla="*/ 0 h 660"/>
                <a:gd name="T52" fmla="*/ 0 w 684"/>
                <a:gd name="T53" fmla="*/ 0 h 660"/>
                <a:gd name="T54" fmla="*/ 0 w 684"/>
                <a:gd name="T55" fmla="*/ 0 h 660"/>
                <a:gd name="T56" fmla="*/ 0 w 684"/>
                <a:gd name="T57" fmla="*/ 0 h 660"/>
                <a:gd name="T58" fmla="*/ 0 w 684"/>
                <a:gd name="T59" fmla="*/ 0 h 660"/>
                <a:gd name="T60" fmla="*/ 0 w 684"/>
                <a:gd name="T61" fmla="*/ 0 h 660"/>
                <a:gd name="T62" fmla="*/ 0 w 684"/>
                <a:gd name="T63" fmla="*/ 0 h 660"/>
                <a:gd name="T64" fmla="*/ 0 w 684"/>
                <a:gd name="T65" fmla="*/ 0 h 660"/>
                <a:gd name="T66" fmla="*/ 0 w 684"/>
                <a:gd name="T67" fmla="*/ 0 h 660"/>
                <a:gd name="T68" fmla="*/ 0 w 684"/>
                <a:gd name="T69" fmla="*/ 0 h 660"/>
                <a:gd name="T70" fmla="*/ 0 w 684"/>
                <a:gd name="T71" fmla="*/ 0 h 660"/>
                <a:gd name="T72" fmla="*/ 0 w 684"/>
                <a:gd name="T73" fmla="*/ 0 h 660"/>
                <a:gd name="T74" fmla="*/ 0 w 684"/>
                <a:gd name="T75" fmla="*/ 0 h 660"/>
                <a:gd name="T76" fmla="*/ 0 w 684"/>
                <a:gd name="T77" fmla="*/ 0 h 660"/>
                <a:gd name="T78" fmla="*/ 0 w 684"/>
                <a:gd name="T79" fmla="*/ 0 h 660"/>
                <a:gd name="T80" fmla="*/ 0 w 684"/>
                <a:gd name="T81" fmla="*/ 0 h 660"/>
                <a:gd name="T82" fmla="*/ 0 w 684"/>
                <a:gd name="T83" fmla="*/ 0 h 660"/>
                <a:gd name="T84" fmla="*/ 0 w 684"/>
                <a:gd name="T85" fmla="*/ 0 h 660"/>
                <a:gd name="T86" fmla="*/ 0 w 684"/>
                <a:gd name="T87" fmla="*/ 0 h 660"/>
                <a:gd name="T88" fmla="*/ 0 w 684"/>
                <a:gd name="T89" fmla="*/ 0 h 660"/>
                <a:gd name="T90" fmla="*/ 0 w 684"/>
                <a:gd name="T91" fmla="*/ 0 h 660"/>
                <a:gd name="T92" fmla="*/ 0 w 684"/>
                <a:gd name="T93" fmla="*/ 0 h 660"/>
                <a:gd name="T94" fmla="*/ 0 w 684"/>
                <a:gd name="T95" fmla="*/ 0 h 660"/>
                <a:gd name="T96" fmla="*/ 0 w 684"/>
                <a:gd name="T97" fmla="*/ 0 h 660"/>
                <a:gd name="T98" fmla="*/ 0 w 684"/>
                <a:gd name="T99" fmla="*/ 0 h 660"/>
                <a:gd name="T100" fmla="*/ 0 w 684"/>
                <a:gd name="T101" fmla="*/ 0 h 660"/>
                <a:gd name="T102" fmla="*/ 0 w 684"/>
                <a:gd name="T103" fmla="*/ 0 h 660"/>
                <a:gd name="T104" fmla="*/ 0 w 684"/>
                <a:gd name="T105" fmla="*/ 0 h 660"/>
                <a:gd name="T106" fmla="*/ 0 w 684"/>
                <a:gd name="T107" fmla="*/ 0 h 660"/>
                <a:gd name="T108" fmla="*/ 0 w 684"/>
                <a:gd name="T109" fmla="*/ 0 h 660"/>
                <a:gd name="T110" fmla="*/ 0 w 684"/>
                <a:gd name="T111" fmla="*/ 0 h 660"/>
                <a:gd name="T112" fmla="*/ 0 w 684"/>
                <a:gd name="T113" fmla="*/ 0 h 660"/>
                <a:gd name="T114" fmla="*/ 0 w 684"/>
                <a:gd name="T115" fmla="*/ 0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Iran"/>
            <p:cNvSpPr>
              <a:spLocks/>
            </p:cNvSpPr>
            <p:nvPr/>
          </p:nvSpPr>
          <p:spPr bwMode="auto">
            <a:xfrm>
              <a:off x="5819338" y="2655483"/>
              <a:ext cx="616690" cy="467204"/>
            </a:xfrm>
            <a:custGeom>
              <a:avLst/>
              <a:gdLst>
                <a:gd name="T0" fmla="*/ 0 w 1440"/>
                <a:gd name="T1" fmla="*/ 0 h 1182"/>
                <a:gd name="T2" fmla="*/ 0 w 1440"/>
                <a:gd name="T3" fmla="*/ 0 h 1182"/>
                <a:gd name="T4" fmla="*/ 0 w 1440"/>
                <a:gd name="T5" fmla="*/ 0 h 1182"/>
                <a:gd name="T6" fmla="*/ 0 w 1440"/>
                <a:gd name="T7" fmla="*/ 0 h 1182"/>
                <a:gd name="T8" fmla="*/ 0 w 1440"/>
                <a:gd name="T9" fmla="*/ 0 h 1182"/>
                <a:gd name="T10" fmla="*/ 0 w 1440"/>
                <a:gd name="T11" fmla="*/ 0 h 1182"/>
                <a:gd name="T12" fmla="*/ 0 w 1440"/>
                <a:gd name="T13" fmla="*/ 0 h 1182"/>
                <a:gd name="T14" fmla="*/ 0 w 1440"/>
                <a:gd name="T15" fmla="*/ 0 h 1182"/>
                <a:gd name="T16" fmla="*/ 0 w 1440"/>
                <a:gd name="T17" fmla="*/ 0 h 1182"/>
                <a:gd name="T18" fmla="*/ 0 w 1440"/>
                <a:gd name="T19" fmla="*/ 0 h 1182"/>
                <a:gd name="T20" fmla="*/ 0 w 1440"/>
                <a:gd name="T21" fmla="*/ 0 h 1182"/>
                <a:gd name="T22" fmla="*/ 0 w 1440"/>
                <a:gd name="T23" fmla="*/ 0 h 1182"/>
                <a:gd name="T24" fmla="*/ 0 w 1440"/>
                <a:gd name="T25" fmla="*/ 0 h 1182"/>
                <a:gd name="T26" fmla="*/ 0 w 1440"/>
                <a:gd name="T27" fmla="*/ 0 h 1182"/>
                <a:gd name="T28" fmla="*/ 0 w 1440"/>
                <a:gd name="T29" fmla="*/ 0 h 1182"/>
                <a:gd name="T30" fmla="*/ 0 w 1440"/>
                <a:gd name="T31" fmla="*/ 0 h 1182"/>
                <a:gd name="T32" fmla="*/ 0 w 1440"/>
                <a:gd name="T33" fmla="*/ 0 h 1182"/>
                <a:gd name="T34" fmla="*/ 0 w 1440"/>
                <a:gd name="T35" fmla="*/ 0 h 1182"/>
                <a:gd name="T36" fmla="*/ 0 w 1440"/>
                <a:gd name="T37" fmla="*/ 0 h 1182"/>
                <a:gd name="T38" fmla="*/ 0 w 1440"/>
                <a:gd name="T39" fmla="*/ 0 h 1182"/>
                <a:gd name="T40" fmla="*/ 0 w 1440"/>
                <a:gd name="T41" fmla="*/ 0 h 1182"/>
                <a:gd name="T42" fmla="*/ 0 w 1440"/>
                <a:gd name="T43" fmla="*/ 0 h 1182"/>
                <a:gd name="T44" fmla="*/ 0 w 1440"/>
                <a:gd name="T45" fmla="*/ 0 h 1182"/>
                <a:gd name="T46" fmla="*/ 0 w 1440"/>
                <a:gd name="T47" fmla="*/ 0 h 1182"/>
                <a:gd name="T48" fmla="*/ 0 w 1440"/>
                <a:gd name="T49" fmla="*/ 0 h 1182"/>
                <a:gd name="T50" fmla="*/ 0 w 1440"/>
                <a:gd name="T51" fmla="*/ 0 h 1182"/>
                <a:gd name="T52" fmla="*/ 0 w 1440"/>
                <a:gd name="T53" fmla="*/ 0 h 1182"/>
                <a:gd name="T54" fmla="*/ 0 w 1440"/>
                <a:gd name="T55" fmla="*/ 0 h 1182"/>
                <a:gd name="T56" fmla="*/ 0 w 1440"/>
                <a:gd name="T57" fmla="*/ 0 h 1182"/>
                <a:gd name="T58" fmla="*/ 0 w 1440"/>
                <a:gd name="T59" fmla="*/ 0 h 1182"/>
                <a:gd name="T60" fmla="*/ 0 w 1440"/>
                <a:gd name="T61" fmla="*/ 0 h 1182"/>
                <a:gd name="T62" fmla="*/ 0 w 1440"/>
                <a:gd name="T63" fmla="*/ 0 h 1182"/>
                <a:gd name="T64" fmla="*/ 0 w 1440"/>
                <a:gd name="T65" fmla="*/ 0 h 1182"/>
                <a:gd name="T66" fmla="*/ 0 w 1440"/>
                <a:gd name="T67" fmla="*/ 0 h 1182"/>
                <a:gd name="T68" fmla="*/ 0 w 1440"/>
                <a:gd name="T69" fmla="*/ 0 h 1182"/>
                <a:gd name="T70" fmla="*/ 0 w 1440"/>
                <a:gd name="T71" fmla="*/ 0 h 1182"/>
                <a:gd name="T72" fmla="*/ 0 w 1440"/>
                <a:gd name="T73" fmla="*/ 0 h 1182"/>
                <a:gd name="T74" fmla="*/ 0 w 1440"/>
                <a:gd name="T75" fmla="*/ 0 h 1182"/>
                <a:gd name="T76" fmla="*/ 0 w 1440"/>
                <a:gd name="T77" fmla="*/ 0 h 1182"/>
                <a:gd name="T78" fmla="*/ 0 w 1440"/>
                <a:gd name="T79" fmla="*/ 0 h 1182"/>
                <a:gd name="T80" fmla="*/ 0 w 1440"/>
                <a:gd name="T81" fmla="*/ 0 h 1182"/>
                <a:gd name="T82" fmla="*/ 0 w 1440"/>
                <a:gd name="T83" fmla="*/ 0 h 1182"/>
                <a:gd name="T84" fmla="*/ 0 w 1440"/>
                <a:gd name="T85" fmla="*/ 0 h 1182"/>
                <a:gd name="T86" fmla="*/ 0 w 1440"/>
                <a:gd name="T87" fmla="*/ 0 h 1182"/>
                <a:gd name="T88" fmla="*/ 0 w 1440"/>
                <a:gd name="T89" fmla="*/ 0 h 1182"/>
                <a:gd name="T90" fmla="*/ 0 w 1440"/>
                <a:gd name="T91" fmla="*/ 0 h 1182"/>
                <a:gd name="T92" fmla="*/ 0 w 1440"/>
                <a:gd name="T93" fmla="*/ 0 h 1182"/>
                <a:gd name="T94" fmla="*/ 0 w 1440"/>
                <a:gd name="T95" fmla="*/ 0 h 1182"/>
                <a:gd name="T96" fmla="*/ 0 w 1440"/>
                <a:gd name="T97" fmla="*/ 0 h 1182"/>
                <a:gd name="T98" fmla="*/ 0 w 1440"/>
                <a:gd name="T99" fmla="*/ 0 h 1182"/>
                <a:gd name="T100" fmla="*/ 0 w 1440"/>
                <a:gd name="T101" fmla="*/ 0 h 1182"/>
                <a:gd name="T102" fmla="*/ 0 w 1440"/>
                <a:gd name="T103" fmla="*/ 0 h 1182"/>
                <a:gd name="T104" fmla="*/ 0 w 1440"/>
                <a:gd name="T105" fmla="*/ 0 h 1182"/>
                <a:gd name="T106" fmla="*/ 0 w 1440"/>
                <a:gd name="T107" fmla="*/ 0 h 1182"/>
                <a:gd name="T108" fmla="*/ 0 w 1440"/>
                <a:gd name="T109" fmla="*/ 0 h 1182"/>
                <a:gd name="T110" fmla="*/ 0 w 1440"/>
                <a:gd name="T111" fmla="*/ 0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Indonesia"/>
            <p:cNvSpPr>
              <a:spLocks noEditPoints="1"/>
            </p:cNvSpPr>
            <p:nvPr/>
          </p:nvSpPr>
          <p:spPr bwMode="auto">
            <a:xfrm>
              <a:off x="7456584" y="3743047"/>
              <a:ext cx="1399283" cy="515162"/>
            </a:xfrm>
            <a:custGeom>
              <a:avLst/>
              <a:gdLst>
                <a:gd name="T0" fmla="*/ 0 w 3264"/>
                <a:gd name="T1" fmla="*/ 0 h 1302"/>
                <a:gd name="T2" fmla="*/ 0 w 3264"/>
                <a:gd name="T3" fmla="*/ 0 h 1302"/>
                <a:gd name="T4" fmla="*/ 0 w 3264"/>
                <a:gd name="T5" fmla="*/ 0 h 1302"/>
                <a:gd name="T6" fmla="*/ 0 w 3264"/>
                <a:gd name="T7" fmla="*/ 0 h 1302"/>
                <a:gd name="T8" fmla="*/ 0 w 3264"/>
                <a:gd name="T9" fmla="*/ 0 h 1302"/>
                <a:gd name="T10" fmla="*/ 0 w 3264"/>
                <a:gd name="T11" fmla="*/ 0 h 1302"/>
                <a:gd name="T12" fmla="*/ 0 w 3264"/>
                <a:gd name="T13" fmla="*/ 0 h 1302"/>
                <a:gd name="T14" fmla="*/ 0 w 3264"/>
                <a:gd name="T15" fmla="*/ 0 h 1302"/>
                <a:gd name="T16" fmla="*/ 0 w 3264"/>
                <a:gd name="T17" fmla="*/ 0 h 1302"/>
                <a:gd name="T18" fmla="*/ 0 w 3264"/>
                <a:gd name="T19" fmla="*/ 0 h 1302"/>
                <a:gd name="T20" fmla="*/ 0 w 3264"/>
                <a:gd name="T21" fmla="*/ 0 h 1302"/>
                <a:gd name="T22" fmla="*/ 0 w 3264"/>
                <a:gd name="T23" fmla="*/ 0 h 1302"/>
                <a:gd name="T24" fmla="*/ 0 w 3264"/>
                <a:gd name="T25" fmla="*/ 0 h 1302"/>
                <a:gd name="T26" fmla="*/ 0 w 3264"/>
                <a:gd name="T27" fmla="*/ 0 h 1302"/>
                <a:gd name="T28" fmla="*/ 0 w 3264"/>
                <a:gd name="T29" fmla="*/ 0 h 1302"/>
                <a:gd name="T30" fmla="*/ 0 w 3264"/>
                <a:gd name="T31" fmla="*/ 0 h 1302"/>
                <a:gd name="T32" fmla="*/ 0 w 3264"/>
                <a:gd name="T33" fmla="*/ 0 h 1302"/>
                <a:gd name="T34" fmla="*/ 0 w 3264"/>
                <a:gd name="T35" fmla="*/ 0 h 1302"/>
                <a:gd name="T36" fmla="*/ 0 w 3264"/>
                <a:gd name="T37" fmla="*/ 0 h 1302"/>
                <a:gd name="T38" fmla="*/ 0 w 3264"/>
                <a:gd name="T39" fmla="*/ 0 h 1302"/>
                <a:gd name="T40" fmla="*/ 0 w 3264"/>
                <a:gd name="T41" fmla="*/ 0 h 1302"/>
                <a:gd name="T42" fmla="*/ 0 w 3264"/>
                <a:gd name="T43" fmla="*/ 0 h 1302"/>
                <a:gd name="T44" fmla="*/ 0 w 3264"/>
                <a:gd name="T45" fmla="*/ 0 h 1302"/>
                <a:gd name="T46" fmla="*/ 0 w 3264"/>
                <a:gd name="T47" fmla="*/ 0 h 1302"/>
                <a:gd name="T48" fmla="*/ 0 w 3264"/>
                <a:gd name="T49" fmla="*/ 0 h 1302"/>
                <a:gd name="T50" fmla="*/ 0 w 3264"/>
                <a:gd name="T51" fmla="*/ 0 h 1302"/>
                <a:gd name="T52" fmla="*/ 0 w 3264"/>
                <a:gd name="T53" fmla="*/ 0 h 1302"/>
                <a:gd name="T54" fmla="*/ 0 w 3264"/>
                <a:gd name="T55" fmla="*/ 0 h 1302"/>
                <a:gd name="T56" fmla="*/ 0 w 3264"/>
                <a:gd name="T57" fmla="*/ 0 h 1302"/>
                <a:gd name="T58" fmla="*/ 0 w 3264"/>
                <a:gd name="T59" fmla="*/ 0 h 1302"/>
                <a:gd name="T60" fmla="*/ 0 w 3264"/>
                <a:gd name="T61" fmla="*/ 0 h 1302"/>
                <a:gd name="T62" fmla="*/ 0 w 3264"/>
                <a:gd name="T63" fmla="*/ 0 h 1302"/>
                <a:gd name="T64" fmla="*/ 0 w 3264"/>
                <a:gd name="T65" fmla="*/ 0 h 1302"/>
                <a:gd name="T66" fmla="*/ 0 w 3264"/>
                <a:gd name="T67" fmla="*/ 0 h 1302"/>
                <a:gd name="T68" fmla="*/ 0 w 3264"/>
                <a:gd name="T69" fmla="*/ 0 h 1302"/>
                <a:gd name="T70" fmla="*/ 0 w 3264"/>
                <a:gd name="T71" fmla="*/ 0 h 1302"/>
                <a:gd name="T72" fmla="*/ 0 w 3264"/>
                <a:gd name="T73" fmla="*/ 0 h 1302"/>
                <a:gd name="T74" fmla="*/ 0 w 3264"/>
                <a:gd name="T75" fmla="*/ 0 h 1302"/>
                <a:gd name="T76" fmla="*/ 0 w 3264"/>
                <a:gd name="T77" fmla="*/ 0 h 1302"/>
                <a:gd name="T78" fmla="*/ 0 w 3264"/>
                <a:gd name="T79" fmla="*/ 0 h 1302"/>
                <a:gd name="T80" fmla="*/ 0 w 3264"/>
                <a:gd name="T81" fmla="*/ 0 h 1302"/>
                <a:gd name="T82" fmla="*/ 0 w 3264"/>
                <a:gd name="T83" fmla="*/ 0 h 1302"/>
                <a:gd name="T84" fmla="*/ 0 w 3264"/>
                <a:gd name="T85" fmla="*/ 0 h 1302"/>
                <a:gd name="T86" fmla="*/ 0 w 3264"/>
                <a:gd name="T87" fmla="*/ 0 h 1302"/>
                <a:gd name="T88" fmla="*/ 0 w 3264"/>
                <a:gd name="T89" fmla="*/ 0 h 1302"/>
                <a:gd name="T90" fmla="*/ 0 w 3264"/>
                <a:gd name="T91" fmla="*/ 0 h 1302"/>
                <a:gd name="T92" fmla="*/ 0 w 3264"/>
                <a:gd name="T93" fmla="*/ 0 h 1302"/>
                <a:gd name="T94" fmla="*/ 0 w 3264"/>
                <a:gd name="T95" fmla="*/ 0 h 1302"/>
                <a:gd name="T96" fmla="*/ 0 w 3264"/>
                <a:gd name="T97" fmla="*/ 0 h 1302"/>
                <a:gd name="T98" fmla="*/ 0 w 3264"/>
                <a:gd name="T99" fmla="*/ 0 h 1302"/>
                <a:gd name="T100" fmla="*/ 0 w 3264"/>
                <a:gd name="T101" fmla="*/ 0 h 1302"/>
                <a:gd name="T102" fmla="*/ 0 w 3264"/>
                <a:gd name="T103" fmla="*/ 0 h 1302"/>
                <a:gd name="T104" fmla="*/ 0 w 3264"/>
                <a:gd name="T105" fmla="*/ 0 h 1302"/>
                <a:gd name="T106" fmla="*/ 0 w 3264"/>
                <a:gd name="T107" fmla="*/ 0 h 1302"/>
                <a:gd name="T108" fmla="*/ 0 w 3264"/>
                <a:gd name="T109" fmla="*/ 0 h 1302"/>
                <a:gd name="T110" fmla="*/ 0 w 3264"/>
                <a:gd name="T111" fmla="*/ 0 h 1302"/>
                <a:gd name="T112" fmla="*/ 0 w 3264"/>
                <a:gd name="T113" fmla="*/ 0 h 1302"/>
                <a:gd name="T114" fmla="*/ 0 w 3264"/>
                <a:gd name="T115" fmla="*/ 0 h 1302"/>
                <a:gd name="T116" fmla="*/ 0 w 3264"/>
                <a:gd name="T117" fmla="*/ 0 h 1302"/>
                <a:gd name="T118" fmla="*/ 0 w 3264"/>
                <a:gd name="T119" fmla="*/ 0 h 1302"/>
                <a:gd name="T120" fmla="*/ 0 w 3264"/>
                <a:gd name="T121" fmla="*/ 0 h 1302"/>
                <a:gd name="T122" fmla="*/ 0 w 3264"/>
                <a:gd name="T123" fmla="*/ 0 h 1302"/>
                <a:gd name="T124" fmla="*/ 0 w 3264"/>
                <a:gd name="T125" fmla="*/ 0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India"/>
            <p:cNvSpPr>
              <a:spLocks noEditPoints="1"/>
            </p:cNvSpPr>
            <p:nvPr/>
          </p:nvSpPr>
          <p:spPr bwMode="auto">
            <a:xfrm>
              <a:off x="6598579" y="2776152"/>
              <a:ext cx="837894" cy="932860"/>
            </a:xfrm>
            <a:custGeom>
              <a:avLst/>
              <a:gdLst>
                <a:gd name="T0" fmla="*/ 0 w 1956"/>
                <a:gd name="T1" fmla="*/ 0 h 2358"/>
                <a:gd name="T2" fmla="*/ 0 w 1956"/>
                <a:gd name="T3" fmla="*/ 0 h 2358"/>
                <a:gd name="T4" fmla="*/ 0 w 1956"/>
                <a:gd name="T5" fmla="*/ 0 h 2358"/>
                <a:gd name="T6" fmla="*/ 0 w 1956"/>
                <a:gd name="T7" fmla="*/ 0 h 2358"/>
                <a:gd name="T8" fmla="*/ 0 w 1956"/>
                <a:gd name="T9" fmla="*/ 0 h 2358"/>
                <a:gd name="T10" fmla="*/ 0 w 1956"/>
                <a:gd name="T11" fmla="*/ 0 h 2358"/>
                <a:gd name="T12" fmla="*/ 0 w 1956"/>
                <a:gd name="T13" fmla="*/ 0 h 2358"/>
                <a:gd name="T14" fmla="*/ 0 w 1956"/>
                <a:gd name="T15" fmla="*/ 0 h 2358"/>
                <a:gd name="T16" fmla="*/ 0 w 1956"/>
                <a:gd name="T17" fmla="*/ 0 h 2358"/>
                <a:gd name="T18" fmla="*/ 0 w 1956"/>
                <a:gd name="T19" fmla="*/ 0 h 2358"/>
                <a:gd name="T20" fmla="*/ 0 w 1956"/>
                <a:gd name="T21" fmla="*/ 0 h 2358"/>
                <a:gd name="T22" fmla="*/ 0 w 1956"/>
                <a:gd name="T23" fmla="*/ 0 h 2358"/>
                <a:gd name="T24" fmla="*/ 0 w 1956"/>
                <a:gd name="T25" fmla="*/ 0 h 2358"/>
                <a:gd name="T26" fmla="*/ 0 w 1956"/>
                <a:gd name="T27" fmla="*/ 0 h 2358"/>
                <a:gd name="T28" fmla="*/ 0 w 1956"/>
                <a:gd name="T29" fmla="*/ 0 h 2358"/>
                <a:gd name="T30" fmla="*/ 0 w 1956"/>
                <a:gd name="T31" fmla="*/ 0 h 2358"/>
                <a:gd name="T32" fmla="*/ 0 w 1956"/>
                <a:gd name="T33" fmla="*/ 0 h 2358"/>
                <a:gd name="T34" fmla="*/ 0 w 1956"/>
                <a:gd name="T35" fmla="*/ 0 h 2358"/>
                <a:gd name="T36" fmla="*/ 0 w 1956"/>
                <a:gd name="T37" fmla="*/ 0 h 2358"/>
                <a:gd name="T38" fmla="*/ 0 w 1956"/>
                <a:gd name="T39" fmla="*/ 0 h 2358"/>
                <a:gd name="T40" fmla="*/ 0 w 1956"/>
                <a:gd name="T41" fmla="*/ 0 h 2358"/>
                <a:gd name="T42" fmla="*/ 0 w 1956"/>
                <a:gd name="T43" fmla="*/ 0 h 2358"/>
                <a:gd name="T44" fmla="*/ 0 w 1956"/>
                <a:gd name="T45" fmla="*/ 0 h 2358"/>
                <a:gd name="T46" fmla="*/ 0 w 1956"/>
                <a:gd name="T47" fmla="*/ 0 h 2358"/>
                <a:gd name="T48" fmla="*/ 0 w 1956"/>
                <a:gd name="T49" fmla="*/ 0 h 2358"/>
                <a:gd name="T50" fmla="*/ 0 w 1956"/>
                <a:gd name="T51" fmla="*/ 0 h 2358"/>
                <a:gd name="T52" fmla="*/ 0 w 1956"/>
                <a:gd name="T53" fmla="*/ 0 h 2358"/>
                <a:gd name="T54" fmla="*/ 0 w 1956"/>
                <a:gd name="T55" fmla="*/ 0 h 2358"/>
                <a:gd name="T56" fmla="*/ 0 w 1956"/>
                <a:gd name="T57" fmla="*/ 0 h 2358"/>
                <a:gd name="T58" fmla="*/ 0 w 1956"/>
                <a:gd name="T59" fmla="*/ 0 h 2358"/>
                <a:gd name="T60" fmla="*/ 0 w 1956"/>
                <a:gd name="T61" fmla="*/ 0 h 2358"/>
                <a:gd name="T62" fmla="*/ 0 w 1956"/>
                <a:gd name="T63" fmla="*/ 0 h 2358"/>
                <a:gd name="T64" fmla="*/ 0 w 1956"/>
                <a:gd name="T65" fmla="*/ 0 h 2358"/>
                <a:gd name="T66" fmla="*/ 0 w 1956"/>
                <a:gd name="T67" fmla="*/ 0 h 2358"/>
                <a:gd name="T68" fmla="*/ 0 w 1956"/>
                <a:gd name="T69" fmla="*/ 0 h 2358"/>
                <a:gd name="T70" fmla="*/ 0 w 1956"/>
                <a:gd name="T71" fmla="*/ 0 h 2358"/>
                <a:gd name="T72" fmla="*/ 0 w 1956"/>
                <a:gd name="T73" fmla="*/ 0 h 2358"/>
                <a:gd name="T74" fmla="*/ 0 w 1956"/>
                <a:gd name="T75" fmla="*/ 0 h 2358"/>
                <a:gd name="T76" fmla="*/ 0 w 1956"/>
                <a:gd name="T77" fmla="*/ 0 h 2358"/>
                <a:gd name="T78" fmla="*/ 0 w 1956"/>
                <a:gd name="T79" fmla="*/ 0 h 2358"/>
                <a:gd name="T80" fmla="*/ 0 w 1956"/>
                <a:gd name="T81" fmla="*/ 0 h 2358"/>
                <a:gd name="T82" fmla="*/ 0 w 1956"/>
                <a:gd name="T83" fmla="*/ 0 h 2358"/>
                <a:gd name="T84" fmla="*/ 0 w 1956"/>
                <a:gd name="T85" fmla="*/ 0 h 2358"/>
                <a:gd name="T86" fmla="*/ 0 w 1956"/>
                <a:gd name="T87" fmla="*/ 0 h 2358"/>
                <a:gd name="T88" fmla="*/ 0 w 1956"/>
                <a:gd name="T89" fmla="*/ 0 h 2358"/>
                <a:gd name="T90" fmla="*/ 0 w 1956"/>
                <a:gd name="T91" fmla="*/ 0 h 2358"/>
                <a:gd name="T92" fmla="*/ 0 w 1956"/>
                <a:gd name="T93" fmla="*/ 0 h 2358"/>
                <a:gd name="T94" fmla="*/ 0 w 1956"/>
                <a:gd name="T95" fmla="*/ 0 h 2358"/>
                <a:gd name="T96" fmla="*/ 0 w 1956"/>
                <a:gd name="T97" fmla="*/ 0 h 2358"/>
                <a:gd name="T98" fmla="*/ 0 w 1956"/>
                <a:gd name="T99" fmla="*/ 0 h 2358"/>
                <a:gd name="T100" fmla="*/ 0 w 1956"/>
                <a:gd name="T101" fmla="*/ 0 h 2358"/>
                <a:gd name="T102" fmla="*/ 0 w 1956"/>
                <a:gd name="T103" fmla="*/ 0 h 2358"/>
                <a:gd name="T104" fmla="*/ 0 w 1956"/>
                <a:gd name="T105" fmla="*/ 0 h 2358"/>
                <a:gd name="T106" fmla="*/ 0 w 1956"/>
                <a:gd name="T107" fmla="*/ 0 h 2358"/>
                <a:gd name="T108" fmla="*/ 0 w 1956"/>
                <a:gd name="T109" fmla="*/ 0 h 2358"/>
                <a:gd name="T110" fmla="*/ 0 w 1956"/>
                <a:gd name="T111" fmla="*/ 0 h 2358"/>
                <a:gd name="T112" fmla="*/ 0 w 1956"/>
                <a:gd name="T113" fmla="*/ 0 h 2358"/>
                <a:gd name="T114" fmla="*/ 0 w 1956"/>
                <a:gd name="T115" fmla="*/ 0 h 2358"/>
                <a:gd name="T116" fmla="*/ 0 w 1956"/>
                <a:gd name="T117" fmla="*/ 0 h 2358"/>
                <a:gd name="T118" fmla="*/ 0 w 1956"/>
                <a:gd name="T119" fmla="*/ 0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Iceland"/>
            <p:cNvSpPr>
              <a:spLocks/>
            </p:cNvSpPr>
            <p:nvPr/>
          </p:nvSpPr>
          <p:spPr bwMode="auto">
            <a:xfrm>
              <a:off x="4069816" y="1847934"/>
              <a:ext cx="244665" cy="88181"/>
            </a:xfrm>
            <a:custGeom>
              <a:avLst/>
              <a:gdLst>
                <a:gd name="T0" fmla="*/ 0 w 570"/>
                <a:gd name="T1" fmla="*/ 0 h 222"/>
                <a:gd name="T2" fmla="*/ 0 w 570"/>
                <a:gd name="T3" fmla="*/ 0 h 222"/>
                <a:gd name="T4" fmla="*/ 0 w 570"/>
                <a:gd name="T5" fmla="*/ 0 h 222"/>
                <a:gd name="T6" fmla="*/ 0 w 570"/>
                <a:gd name="T7" fmla="*/ 0 h 222"/>
                <a:gd name="T8" fmla="*/ 0 w 570"/>
                <a:gd name="T9" fmla="*/ 0 h 222"/>
                <a:gd name="T10" fmla="*/ 0 w 570"/>
                <a:gd name="T11" fmla="*/ 0 h 222"/>
                <a:gd name="T12" fmla="*/ 0 w 570"/>
                <a:gd name="T13" fmla="*/ 0 h 222"/>
                <a:gd name="T14" fmla="*/ 0 w 570"/>
                <a:gd name="T15" fmla="*/ 0 h 222"/>
                <a:gd name="T16" fmla="*/ 0 w 570"/>
                <a:gd name="T17" fmla="*/ 0 h 222"/>
                <a:gd name="T18" fmla="*/ 0 w 570"/>
                <a:gd name="T19" fmla="*/ 0 h 222"/>
                <a:gd name="T20" fmla="*/ 0 w 570"/>
                <a:gd name="T21" fmla="*/ 0 h 222"/>
                <a:gd name="T22" fmla="*/ 0 w 570"/>
                <a:gd name="T23" fmla="*/ 0 h 222"/>
                <a:gd name="T24" fmla="*/ 0 w 570"/>
                <a:gd name="T25" fmla="*/ 0 h 222"/>
                <a:gd name="T26" fmla="*/ 0 w 570"/>
                <a:gd name="T27" fmla="*/ 0 h 222"/>
                <a:gd name="T28" fmla="*/ 0 w 570"/>
                <a:gd name="T29" fmla="*/ 0 h 222"/>
                <a:gd name="T30" fmla="*/ 0 w 570"/>
                <a:gd name="T31" fmla="*/ 0 h 222"/>
                <a:gd name="T32" fmla="*/ 0 w 570"/>
                <a:gd name="T33" fmla="*/ 0 h 222"/>
                <a:gd name="T34" fmla="*/ 0 w 570"/>
                <a:gd name="T35" fmla="*/ 0 h 222"/>
                <a:gd name="T36" fmla="*/ 0 w 570"/>
                <a:gd name="T37" fmla="*/ 0 h 222"/>
                <a:gd name="T38" fmla="*/ 0 w 570"/>
                <a:gd name="T39" fmla="*/ 0 h 222"/>
                <a:gd name="T40" fmla="*/ 0 w 570"/>
                <a:gd name="T41" fmla="*/ 0 h 222"/>
                <a:gd name="T42" fmla="*/ 0 w 570"/>
                <a:gd name="T43" fmla="*/ 0 h 222"/>
                <a:gd name="T44" fmla="*/ 0 w 570"/>
                <a:gd name="T45" fmla="*/ 0 h 222"/>
                <a:gd name="T46" fmla="*/ 0 w 570"/>
                <a:gd name="T47" fmla="*/ 0 h 222"/>
                <a:gd name="T48" fmla="*/ 0 w 570"/>
                <a:gd name="T49" fmla="*/ 0 h 222"/>
                <a:gd name="T50" fmla="*/ 0 w 570"/>
                <a:gd name="T51" fmla="*/ 0 h 222"/>
                <a:gd name="T52" fmla="*/ 0 w 570"/>
                <a:gd name="T53" fmla="*/ 0 h 222"/>
                <a:gd name="T54" fmla="*/ 0 w 570"/>
                <a:gd name="T55" fmla="*/ 0 h 222"/>
                <a:gd name="T56" fmla="*/ 0 w 570"/>
                <a:gd name="T57" fmla="*/ 0 h 222"/>
                <a:gd name="T58" fmla="*/ 0 w 570"/>
                <a:gd name="T59" fmla="*/ 0 h 222"/>
                <a:gd name="T60" fmla="*/ 0 w 570"/>
                <a:gd name="T61" fmla="*/ 0 h 222"/>
                <a:gd name="T62" fmla="*/ 0 w 570"/>
                <a:gd name="T63" fmla="*/ 0 h 222"/>
                <a:gd name="T64" fmla="*/ 0 w 570"/>
                <a:gd name="T65" fmla="*/ 0 h 222"/>
                <a:gd name="T66" fmla="*/ 0 w 570"/>
                <a:gd name="T67" fmla="*/ 0 h 222"/>
                <a:gd name="T68" fmla="*/ 0 w 570"/>
                <a:gd name="T69" fmla="*/ 0 h 222"/>
                <a:gd name="T70" fmla="*/ 0 w 570"/>
                <a:gd name="T71" fmla="*/ 0 h 222"/>
                <a:gd name="T72" fmla="*/ 0 w 570"/>
                <a:gd name="T73" fmla="*/ 0 h 222"/>
                <a:gd name="T74" fmla="*/ 0 w 570"/>
                <a:gd name="T75" fmla="*/ 0 h 222"/>
                <a:gd name="T76" fmla="*/ 0 w 570"/>
                <a:gd name="T77" fmla="*/ 0 h 222"/>
                <a:gd name="T78" fmla="*/ 0 w 570"/>
                <a:gd name="T79" fmla="*/ 0 h 222"/>
                <a:gd name="T80" fmla="*/ 0 w 570"/>
                <a:gd name="T81" fmla="*/ 0 h 222"/>
                <a:gd name="T82" fmla="*/ 0 w 570"/>
                <a:gd name="T83" fmla="*/ 0 h 222"/>
                <a:gd name="T84" fmla="*/ 0 w 570"/>
                <a:gd name="T85" fmla="*/ 0 h 222"/>
                <a:gd name="T86" fmla="*/ 0 w 570"/>
                <a:gd name="T87" fmla="*/ 0 h 222"/>
                <a:gd name="T88" fmla="*/ 0 w 570"/>
                <a:gd name="T89" fmla="*/ 0 h 222"/>
                <a:gd name="T90" fmla="*/ 0 w 570"/>
                <a:gd name="T91" fmla="*/ 0 h 222"/>
                <a:gd name="T92" fmla="*/ 0 w 570"/>
                <a:gd name="T93" fmla="*/ 0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Hungary"/>
            <p:cNvSpPr>
              <a:spLocks/>
            </p:cNvSpPr>
            <p:nvPr/>
          </p:nvSpPr>
          <p:spPr bwMode="auto">
            <a:xfrm>
              <a:off x="5026691" y="2380113"/>
              <a:ext cx="182661" cy="88181"/>
            </a:xfrm>
            <a:custGeom>
              <a:avLst/>
              <a:gdLst>
                <a:gd name="T0" fmla="*/ 0 w 426"/>
                <a:gd name="T1" fmla="*/ 0 h 222"/>
                <a:gd name="T2" fmla="*/ 0 w 426"/>
                <a:gd name="T3" fmla="*/ 0 h 222"/>
                <a:gd name="T4" fmla="*/ 0 w 426"/>
                <a:gd name="T5" fmla="*/ 0 h 222"/>
                <a:gd name="T6" fmla="*/ 0 w 426"/>
                <a:gd name="T7" fmla="*/ 0 h 222"/>
                <a:gd name="T8" fmla="*/ 0 w 426"/>
                <a:gd name="T9" fmla="*/ 0 h 222"/>
                <a:gd name="T10" fmla="*/ 0 w 426"/>
                <a:gd name="T11" fmla="*/ 0 h 222"/>
                <a:gd name="T12" fmla="*/ 0 w 426"/>
                <a:gd name="T13" fmla="*/ 0 h 222"/>
                <a:gd name="T14" fmla="*/ 0 w 426"/>
                <a:gd name="T15" fmla="*/ 0 h 222"/>
                <a:gd name="T16" fmla="*/ 0 w 426"/>
                <a:gd name="T17" fmla="*/ 0 h 222"/>
                <a:gd name="T18" fmla="*/ 0 w 426"/>
                <a:gd name="T19" fmla="*/ 0 h 222"/>
                <a:gd name="T20" fmla="*/ 0 w 426"/>
                <a:gd name="T21" fmla="*/ 0 h 222"/>
                <a:gd name="T22" fmla="*/ 0 w 426"/>
                <a:gd name="T23" fmla="*/ 0 h 222"/>
                <a:gd name="T24" fmla="*/ 0 w 426"/>
                <a:gd name="T25" fmla="*/ 0 h 222"/>
                <a:gd name="T26" fmla="*/ 0 w 426"/>
                <a:gd name="T27" fmla="*/ 0 h 222"/>
                <a:gd name="T28" fmla="*/ 0 w 426"/>
                <a:gd name="T29" fmla="*/ 0 h 222"/>
                <a:gd name="T30" fmla="*/ 0 w 426"/>
                <a:gd name="T31" fmla="*/ 0 h 222"/>
                <a:gd name="T32" fmla="*/ 0 w 426"/>
                <a:gd name="T33" fmla="*/ 0 h 222"/>
                <a:gd name="T34" fmla="*/ 0 w 426"/>
                <a:gd name="T35" fmla="*/ 0 h 222"/>
                <a:gd name="T36" fmla="*/ 0 w 426"/>
                <a:gd name="T37" fmla="*/ 0 h 222"/>
                <a:gd name="T38" fmla="*/ 0 w 426"/>
                <a:gd name="T39" fmla="*/ 0 h 222"/>
                <a:gd name="T40" fmla="*/ 0 w 426"/>
                <a:gd name="T41" fmla="*/ 0 h 222"/>
                <a:gd name="T42" fmla="*/ 0 w 426"/>
                <a:gd name="T43" fmla="*/ 0 h 222"/>
                <a:gd name="T44" fmla="*/ 0 w 426"/>
                <a:gd name="T45" fmla="*/ 0 h 222"/>
                <a:gd name="T46" fmla="*/ 0 w 426"/>
                <a:gd name="T47" fmla="*/ 0 h 222"/>
                <a:gd name="T48" fmla="*/ 0 w 426"/>
                <a:gd name="T49" fmla="*/ 0 h 222"/>
                <a:gd name="T50" fmla="*/ 0 w 426"/>
                <a:gd name="T51" fmla="*/ 0 h 222"/>
                <a:gd name="T52" fmla="*/ 0 w 426"/>
                <a:gd name="T53" fmla="*/ 0 h 222"/>
                <a:gd name="T54" fmla="*/ 0 w 426"/>
                <a:gd name="T55" fmla="*/ 0 h 222"/>
                <a:gd name="T56" fmla="*/ 0 w 426"/>
                <a:gd name="T57" fmla="*/ 0 h 222"/>
                <a:gd name="T58" fmla="*/ 0 w 426"/>
                <a:gd name="T59" fmla="*/ 0 h 222"/>
                <a:gd name="T60" fmla="*/ 0 w 426"/>
                <a:gd name="T61" fmla="*/ 0 h 222"/>
                <a:gd name="T62" fmla="*/ 0 w 426"/>
                <a:gd name="T63" fmla="*/ 0 h 222"/>
                <a:gd name="T64" fmla="*/ 0 w 426"/>
                <a:gd name="T65" fmla="*/ 0 h 222"/>
                <a:gd name="T66" fmla="*/ 0 w 426"/>
                <a:gd name="T67" fmla="*/ 0 h 222"/>
                <a:gd name="T68" fmla="*/ 0 w 426"/>
                <a:gd name="T69" fmla="*/ 0 h 222"/>
                <a:gd name="T70" fmla="*/ 0 w 426"/>
                <a:gd name="T71" fmla="*/ 0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Honduras"/>
            <p:cNvSpPr>
              <a:spLocks/>
            </p:cNvSpPr>
            <p:nvPr/>
          </p:nvSpPr>
          <p:spPr bwMode="auto">
            <a:xfrm>
              <a:off x="1856098" y="3413530"/>
              <a:ext cx="191040" cy="97463"/>
            </a:xfrm>
            <a:custGeom>
              <a:avLst/>
              <a:gdLst>
                <a:gd name="T0" fmla="*/ 0 w 444"/>
                <a:gd name="T1" fmla="*/ 0 h 246"/>
                <a:gd name="T2" fmla="*/ 0 w 444"/>
                <a:gd name="T3" fmla="*/ 0 h 246"/>
                <a:gd name="T4" fmla="*/ 0 w 444"/>
                <a:gd name="T5" fmla="*/ 0 h 246"/>
                <a:gd name="T6" fmla="*/ 0 w 444"/>
                <a:gd name="T7" fmla="*/ 0 h 246"/>
                <a:gd name="T8" fmla="*/ 0 w 444"/>
                <a:gd name="T9" fmla="*/ 0 h 246"/>
                <a:gd name="T10" fmla="*/ 0 w 444"/>
                <a:gd name="T11" fmla="*/ 0 h 246"/>
                <a:gd name="T12" fmla="*/ 0 w 444"/>
                <a:gd name="T13" fmla="*/ 0 h 246"/>
                <a:gd name="T14" fmla="*/ 0 w 444"/>
                <a:gd name="T15" fmla="*/ 0 h 246"/>
                <a:gd name="T16" fmla="*/ 0 w 444"/>
                <a:gd name="T17" fmla="*/ 0 h 246"/>
                <a:gd name="T18" fmla="*/ 0 w 444"/>
                <a:gd name="T19" fmla="*/ 0 h 246"/>
                <a:gd name="T20" fmla="*/ 0 w 444"/>
                <a:gd name="T21" fmla="*/ 0 h 246"/>
                <a:gd name="T22" fmla="*/ 0 w 444"/>
                <a:gd name="T23" fmla="*/ 0 h 246"/>
                <a:gd name="T24" fmla="*/ 0 w 444"/>
                <a:gd name="T25" fmla="*/ 0 h 246"/>
                <a:gd name="T26" fmla="*/ 0 w 444"/>
                <a:gd name="T27" fmla="*/ 0 h 246"/>
                <a:gd name="T28" fmla="*/ 0 w 444"/>
                <a:gd name="T29" fmla="*/ 0 h 246"/>
                <a:gd name="T30" fmla="*/ 0 w 444"/>
                <a:gd name="T31" fmla="*/ 0 h 246"/>
                <a:gd name="T32" fmla="*/ 0 w 444"/>
                <a:gd name="T33" fmla="*/ 0 h 246"/>
                <a:gd name="T34" fmla="*/ 0 w 444"/>
                <a:gd name="T35" fmla="*/ 0 h 246"/>
                <a:gd name="T36" fmla="*/ 0 w 444"/>
                <a:gd name="T37" fmla="*/ 0 h 246"/>
                <a:gd name="T38" fmla="*/ 0 w 444"/>
                <a:gd name="T39" fmla="*/ 0 h 246"/>
                <a:gd name="T40" fmla="*/ 0 w 444"/>
                <a:gd name="T41" fmla="*/ 0 h 246"/>
                <a:gd name="T42" fmla="*/ 0 w 444"/>
                <a:gd name="T43" fmla="*/ 0 h 246"/>
                <a:gd name="T44" fmla="*/ 0 w 444"/>
                <a:gd name="T45" fmla="*/ 0 h 246"/>
                <a:gd name="T46" fmla="*/ 0 w 444"/>
                <a:gd name="T47" fmla="*/ 0 h 246"/>
                <a:gd name="T48" fmla="*/ 0 w 444"/>
                <a:gd name="T49" fmla="*/ 0 h 246"/>
                <a:gd name="T50" fmla="*/ 0 w 444"/>
                <a:gd name="T51" fmla="*/ 0 h 246"/>
                <a:gd name="T52" fmla="*/ 0 w 444"/>
                <a:gd name="T53" fmla="*/ 0 h 246"/>
                <a:gd name="T54" fmla="*/ 0 w 444"/>
                <a:gd name="T55" fmla="*/ 0 h 246"/>
                <a:gd name="T56" fmla="*/ 0 w 444"/>
                <a:gd name="T57" fmla="*/ 0 h 246"/>
                <a:gd name="T58" fmla="*/ 0 w 444"/>
                <a:gd name="T59" fmla="*/ 0 h 246"/>
                <a:gd name="T60" fmla="*/ 0 w 444"/>
                <a:gd name="T61" fmla="*/ 0 h 246"/>
                <a:gd name="T62" fmla="*/ 0 w 444"/>
                <a:gd name="T63" fmla="*/ 0 h 246"/>
                <a:gd name="T64" fmla="*/ 0 w 444"/>
                <a:gd name="T65" fmla="*/ 0 h 246"/>
                <a:gd name="T66" fmla="*/ 0 w 444"/>
                <a:gd name="T67" fmla="*/ 0 h 246"/>
                <a:gd name="T68" fmla="*/ 0 w 444"/>
                <a:gd name="T69" fmla="*/ 0 h 246"/>
                <a:gd name="T70" fmla="*/ 0 w 444"/>
                <a:gd name="T71" fmla="*/ 0 h 246"/>
                <a:gd name="T72" fmla="*/ 0 w 444"/>
                <a:gd name="T73" fmla="*/ 0 h 246"/>
                <a:gd name="T74" fmla="*/ 0 w 444"/>
                <a:gd name="T75" fmla="*/ 0 h 246"/>
                <a:gd name="T76" fmla="*/ 0 w 444"/>
                <a:gd name="T77" fmla="*/ 0 h 246"/>
                <a:gd name="T78" fmla="*/ 0 w 444"/>
                <a:gd name="T79" fmla="*/ 0 h 246"/>
                <a:gd name="T80" fmla="*/ 0 w 444"/>
                <a:gd name="T81" fmla="*/ 0 h 246"/>
                <a:gd name="T82" fmla="*/ 0 w 444"/>
                <a:gd name="T83" fmla="*/ 0 h 246"/>
                <a:gd name="T84" fmla="*/ 0 w 444"/>
                <a:gd name="T85" fmla="*/ 0 h 246"/>
                <a:gd name="T86" fmla="*/ 0 w 444"/>
                <a:gd name="T87" fmla="*/ 0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Haiti"/>
            <p:cNvSpPr>
              <a:spLocks/>
            </p:cNvSpPr>
            <p:nvPr/>
          </p:nvSpPr>
          <p:spPr bwMode="auto">
            <a:xfrm>
              <a:off x="2325320" y="3289767"/>
              <a:ext cx="83789" cy="61881"/>
            </a:xfrm>
            <a:custGeom>
              <a:avLst/>
              <a:gdLst>
                <a:gd name="T0" fmla="*/ 0 w 198"/>
                <a:gd name="T1" fmla="*/ 0 h 156"/>
                <a:gd name="T2" fmla="*/ 0 w 198"/>
                <a:gd name="T3" fmla="*/ 0 h 156"/>
                <a:gd name="T4" fmla="*/ 0 w 198"/>
                <a:gd name="T5" fmla="*/ 0 h 156"/>
                <a:gd name="T6" fmla="*/ 0 w 198"/>
                <a:gd name="T7" fmla="*/ 0 h 156"/>
                <a:gd name="T8" fmla="*/ 0 w 198"/>
                <a:gd name="T9" fmla="*/ 0 h 156"/>
                <a:gd name="T10" fmla="*/ 0 w 198"/>
                <a:gd name="T11" fmla="*/ 0 h 156"/>
                <a:gd name="T12" fmla="*/ 0 w 198"/>
                <a:gd name="T13" fmla="*/ 0 h 156"/>
                <a:gd name="T14" fmla="*/ 0 w 198"/>
                <a:gd name="T15" fmla="*/ 0 h 156"/>
                <a:gd name="T16" fmla="*/ 0 w 198"/>
                <a:gd name="T17" fmla="*/ 0 h 156"/>
                <a:gd name="T18" fmla="*/ 0 w 198"/>
                <a:gd name="T19" fmla="*/ 0 h 156"/>
                <a:gd name="T20" fmla="*/ 0 w 198"/>
                <a:gd name="T21" fmla="*/ 0 h 156"/>
                <a:gd name="T22" fmla="*/ 0 w 198"/>
                <a:gd name="T23" fmla="*/ 0 h 156"/>
                <a:gd name="T24" fmla="*/ 0 w 198"/>
                <a:gd name="T25" fmla="*/ 0 h 156"/>
                <a:gd name="T26" fmla="*/ 0 w 198"/>
                <a:gd name="T27" fmla="*/ 0 h 156"/>
                <a:gd name="T28" fmla="*/ 0 w 198"/>
                <a:gd name="T29" fmla="*/ 0 h 156"/>
                <a:gd name="T30" fmla="*/ 0 w 198"/>
                <a:gd name="T31" fmla="*/ 0 h 156"/>
                <a:gd name="T32" fmla="*/ 0 w 198"/>
                <a:gd name="T33" fmla="*/ 0 h 156"/>
                <a:gd name="T34" fmla="*/ 0 w 198"/>
                <a:gd name="T35" fmla="*/ 0 h 156"/>
                <a:gd name="T36" fmla="*/ 0 w 198"/>
                <a:gd name="T37" fmla="*/ 0 h 156"/>
                <a:gd name="T38" fmla="*/ 0 w 198"/>
                <a:gd name="T39" fmla="*/ 0 h 156"/>
                <a:gd name="T40" fmla="*/ 0 w 198"/>
                <a:gd name="T41" fmla="*/ 0 h 156"/>
                <a:gd name="T42" fmla="*/ 0 w 198"/>
                <a:gd name="T43" fmla="*/ 0 h 156"/>
                <a:gd name="T44" fmla="*/ 0 w 198"/>
                <a:gd name="T45" fmla="*/ 0 h 156"/>
                <a:gd name="T46" fmla="*/ 0 w 198"/>
                <a:gd name="T47" fmla="*/ 0 h 156"/>
                <a:gd name="T48" fmla="*/ 0 w 198"/>
                <a:gd name="T49" fmla="*/ 0 h 156"/>
                <a:gd name="T50" fmla="*/ 0 w 198"/>
                <a:gd name="T51" fmla="*/ 0 h 156"/>
                <a:gd name="T52" fmla="*/ 0 w 198"/>
                <a:gd name="T53" fmla="*/ 0 h 156"/>
                <a:gd name="T54" fmla="*/ 0 w 198"/>
                <a:gd name="T55" fmla="*/ 0 h 156"/>
                <a:gd name="T56" fmla="*/ 0 w 198"/>
                <a:gd name="T57" fmla="*/ 0 h 156"/>
                <a:gd name="T58" fmla="*/ 0 w 198"/>
                <a:gd name="T59" fmla="*/ 0 h 156"/>
                <a:gd name="T60" fmla="*/ 0 w 198"/>
                <a:gd name="T61" fmla="*/ 0 h 156"/>
                <a:gd name="T62" fmla="*/ 0 w 198"/>
                <a:gd name="T63" fmla="*/ 0 h 156"/>
                <a:gd name="T64" fmla="*/ 0 w 198"/>
                <a:gd name="T65" fmla="*/ 0 h 156"/>
                <a:gd name="T66" fmla="*/ 0 w 198"/>
                <a:gd name="T67" fmla="*/ 0 h 156"/>
                <a:gd name="T68" fmla="*/ 0 w 198"/>
                <a:gd name="T69" fmla="*/ 0 h 156"/>
                <a:gd name="T70" fmla="*/ 0 w 198"/>
                <a:gd name="T71" fmla="*/ 0 h 156"/>
                <a:gd name="T72" fmla="*/ 0 w 198"/>
                <a:gd name="T73" fmla="*/ 0 h 156"/>
                <a:gd name="T74" fmla="*/ 0 w 198"/>
                <a:gd name="T75" fmla="*/ 0 h 156"/>
                <a:gd name="T76" fmla="*/ 0 w 198"/>
                <a:gd name="T77" fmla="*/ 0 h 156"/>
                <a:gd name="T78" fmla="*/ 0 w 198"/>
                <a:gd name="T79" fmla="*/ 0 h 156"/>
                <a:gd name="T80" fmla="*/ 0 w 198"/>
                <a:gd name="T81" fmla="*/ 0 h 156"/>
                <a:gd name="T82" fmla="*/ 0 w 198"/>
                <a:gd name="T83" fmla="*/ 0 h 156"/>
                <a:gd name="T84" fmla="*/ 0 w 198"/>
                <a:gd name="T85" fmla="*/ 0 h 156"/>
                <a:gd name="T86" fmla="*/ 0 w 198"/>
                <a:gd name="T87" fmla="*/ 0 h 156"/>
                <a:gd name="T88" fmla="*/ 0 w 198"/>
                <a:gd name="T89" fmla="*/ 0 h 156"/>
                <a:gd name="T90" fmla="*/ 0 w 198"/>
                <a:gd name="T91" fmla="*/ 0 h 156"/>
                <a:gd name="T92" fmla="*/ 0 w 198"/>
                <a:gd name="T93" fmla="*/ 0 h 156"/>
                <a:gd name="T94" fmla="*/ 0 w 198"/>
                <a:gd name="T95" fmla="*/ 0 h 156"/>
                <a:gd name="T96" fmla="*/ 0 w 198"/>
                <a:gd name="T97" fmla="*/ 0 h 156"/>
                <a:gd name="T98" fmla="*/ 0 w 198"/>
                <a:gd name="T99" fmla="*/ 0 h 156"/>
                <a:gd name="T100" fmla="*/ 0 w 198"/>
                <a:gd name="T101" fmla="*/ 0 h 156"/>
                <a:gd name="T102" fmla="*/ 0 w 198"/>
                <a:gd name="T103" fmla="*/ 0 h 156"/>
                <a:gd name="T104" fmla="*/ 0 w 198"/>
                <a:gd name="T105" fmla="*/ 0 h 156"/>
                <a:gd name="T106" fmla="*/ 0 w 198"/>
                <a:gd name="T107" fmla="*/ 0 h 156"/>
                <a:gd name="T108" fmla="*/ 0 w 198"/>
                <a:gd name="T109" fmla="*/ 0 h 156"/>
                <a:gd name="T110" fmla="*/ 0 w 198"/>
                <a:gd name="T111" fmla="*/ 0 h 156"/>
                <a:gd name="T112" fmla="*/ 0 w 198"/>
                <a:gd name="T113" fmla="*/ 0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Guyane (French Guiana)"/>
            <p:cNvSpPr>
              <a:spLocks/>
            </p:cNvSpPr>
            <p:nvPr/>
          </p:nvSpPr>
          <p:spPr bwMode="auto">
            <a:xfrm>
              <a:off x="2888385" y="3739953"/>
              <a:ext cx="87141" cy="117574"/>
            </a:xfrm>
            <a:custGeom>
              <a:avLst/>
              <a:gdLst>
                <a:gd name="T0" fmla="*/ 131048136 w 52"/>
                <a:gd name="T1" fmla="*/ 80644992 h 76"/>
                <a:gd name="T2" fmla="*/ 126007825 w 52"/>
                <a:gd name="T3" fmla="*/ 65524061 h 76"/>
                <a:gd name="T4" fmla="*/ 120967514 w 52"/>
                <a:gd name="T5" fmla="*/ 60483751 h 76"/>
                <a:gd name="T6" fmla="*/ 115927203 w 52"/>
                <a:gd name="T7" fmla="*/ 55443440 h 76"/>
                <a:gd name="T8" fmla="*/ 115927203 w 52"/>
                <a:gd name="T9" fmla="*/ 50403117 h 76"/>
                <a:gd name="T10" fmla="*/ 100806245 w 52"/>
                <a:gd name="T11" fmla="*/ 50403117 h 76"/>
                <a:gd name="T12" fmla="*/ 80645001 w 52"/>
                <a:gd name="T13" fmla="*/ 15120938 h 76"/>
                <a:gd name="T14" fmla="*/ 60483757 w 52"/>
                <a:gd name="T15" fmla="*/ 15120938 h 76"/>
                <a:gd name="T16" fmla="*/ 55443446 w 52"/>
                <a:gd name="T17" fmla="*/ 10080624 h 76"/>
                <a:gd name="T18" fmla="*/ 50403123 w 52"/>
                <a:gd name="T19" fmla="*/ 10080624 h 76"/>
                <a:gd name="T20" fmla="*/ 40322501 w 52"/>
                <a:gd name="T21" fmla="*/ 5040312 h 76"/>
                <a:gd name="T22" fmla="*/ 35282190 w 52"/>
                <a:gd name="T23" fmla="*/ 0 h 76"/>
                <a:gd name="T24" fmla="*/ 30241879 w 52"/>
                <a:gd name="T25" fmla="*/ 10080624 h 76"/>
                <a:gd name="T26" fmla="*/ 30241879 w 52"/>
                <a:gd name="T27" fmla="*/ 25201559 h 76"/>
                <a:gd name="T28" fmla="*/ 25201561 w 52"/>
                <a:gd name="T29" fmla="*/ 25201559 h 76"/>
                <a:gd name="T30" fmla="*/ 20161250 w 52"/>
                <a:gd name="T31" fmla="*/ 30241875 h 76"/>
                <a:gd name="T32" fmla="*/ 15120939 w 52"/>
                <a:gd name="T33" fmla="*/ 35282186 h 76"/>
                <a:gd name="T34" fmla="*/ 10080625 w 52"/>
                <a:gd name="T35" fmla="*/ 40322496 h 76"/>
                <a:gd name="T36" fmla="*/ 5040313 w 52"/>
                <a:gd name="T37" fmla="*/ 50403117 h 76"/>
                <a:gd name="T38" fmla="*/ 5040313 w 52"/>
                <a:gd name="T39" fmla="*/ 70564371 h 76"/>
                <a:gd name="T40" fmla="*/ 10080625 w 52"/>
                <a:gd name="T41" fmla="*/ 80644992 h 76"/>
                <a:gd name="T42" fmla="*/ 10080625 w 52"/>
                <a:gd name="T43" fmla="*/ 90725613 h 76"/>
                <a:gd name="T44" fmla="*/ 15120939 w 52"/>
                <a:gd name="T45" fmla="*/ 100806234 h 76"/>
                <a:gd name="T46" fmla="*/ 25201561 w 52"/>
                <a:gd name="T47" fmla="*/ 110886880 h 76"/>
                <a:gd name="T48" fmla="*/ 30241879 w 52"/>
                <a:gd name="T49" fmla="*/ 115927191 h 76"/>
                <a:gd name="T50" fmla="*/ 30241879 w 52"/>
                <a:gd name="T51" fmla="*/ 120967501 h 76"/>
                <a:gd name="T52" fmla="*/ 15120939 w 52"/>
                <a:gd name="T53" fmla="*/ 136088432 h 76"/>
                <a:gd name="T54" fmla="*/ 20161250 w 52"/>
                <a:gd name="T55" fmla="*/ 156249674 h 76"/>
                <a:gd name="T56" fmla="*/ 15120939 w 52"/>
                <a:gd name="T57" fmla="*/ 161289985 h 76"/>
                <a:gd name="T58" fmla="*/ 10080625 w 52"/>
                <a:gd name="T59" fmla="*/ 161289985 h 76"/>
                <a:gd name="T60" fmla="*/ 10080625 w 52"/>
                <a:gd name="T61" fmla="*/ 166330295 h 76"/>
                <a:gd name="T62" fmla="*/ 5040313 w 52"/>
                <a:gd name="T63" fmla="*/ 171370606 h 76"/>
                <a:gd name="T64" fmla="*/ 0 w 52"/>
                <a:gd name="T65" fmla="*/ 181451227 h 76"/>
                <a:gd name="T66" fmla="*/ 0 w 52"/>
                <a:gd name="T67" fmla="*/ 181451227 h 76"/>
                <a:gd name="T68" fmla="*/ 10080625 w 52"/>
                <a:gd name="T69" fmla="*/ 191531848 h 76"/>
                <a:gd name="T70" fmla="*/ 25201561 w 52"/>
                <a:gd name="T71" fmla="*/ 191531848 h 76"/>
                <a:gd name="T72" fmla="*/ 30241879 w 52"/>
                <a:gd name="T73" fmla="*/ 186491537 h 76"/>
                <a:gd name="T74" fmla="*/ 30241879 w 52"/>
                <a:gd name="T75" fmla="*/ 181451227 h 76"/>
                <a:gd name="T76" fmla="*/ 35282190 w 52"/>
                <a:gd name="T77" fmla="*/ 181451227 h 76"/>
                <a:gd name="T78" fmla="*/ 40322501 w 52"/>
                <a:gd name="T79" fmla="*/ 181451227 h 76"/>
                <a:gd name="T80" fmla="*/ 45362812 w 52"/>
                <a:gd name="T81" fmla="*/ 181451227 h 76"/>
                <a:gd name="T82" fmla="*/ 50403123 w 52"/>
                <a:gd name="T83" fmla="*/ 181451227 h 76"/>
                <a:gd name="T84" fmla="*/ 55443446 w 52"/>
                <a:gd name="T85" fmla="*/ 181451227 h 76"/>
                <a:gd name="T86" fmla="*/ 65524068 w 52"/>
                <a:gd name="T87" fmla="*/ 186491537 h 76"/>
                <a:gd name="T88" fmla="*/ 75604690 w 52"/>
                <a:gd name="T89" fmla="*/ 186491537 h 76"/>
                <a:gd name="T90" fmla="*/ 80645001 w 52"/>
                <a:gd name="T91" fmla="*/ 181451227 h 76"/>
                <a:gd name="T92" fmla="*/ 80645001 w 52"/>
                <a:gd name="T93" fmla="*/ 181451227 h 76"/>
                <a:gd name="T94" fmla="*/ 100806245 w 52"/>
                <a:gd name="T95" fmla="*/ 161289985 h 76"/>
                <a:gd name="T96" fmla="*/ 100806245 w 52"/>
                <a:gd name="T97" fmla="*/ 151209364 h 76"/>
                <a:gd name="T98" fmla="*/ 110886892 w 52"/>
                <a:gd name="T99" fmla="*/ 126007812 h 76"/>
                <a:gd name="T100" fmla="*/ 115927203 w 52"/>
                <a:gd name="T101" fmla="*/ 115927191 h 76"/>
                <a:gd name="T102" fmla="*/ 120967514 w 52"/>
                <a:gd name="T103" fmla="*/ 110886880 h 76"/>
                <a:gd name="T104" fmla="*/ 126007825 w 52"/>
                <a:gd name="T105" fmla="*/ 105846570 h 76"/>
                <a:gd name="T106" fmla="*/ 126007825 w 52"/>
                <a:gd name="T107" fmla="*/ 100806234 h 76"/>
                <a:gd name="T108" fmla="*/ 131048136 w 52"/>
                <a:gd name="T109" fmla="*/ 95765924 h 76"/>
                <a:gd name="T110" fmla="*/ 131048136 w 52"/>
                <a:gd name="T111" fmla="*/ 90725613 h 76"/>
                <a:gd name="T112" fmla="*/ 131048136 w 52"/>
                <a:gd name="T113" fmla="*/ 85685303 h 76"/>
                <a:gd name="T114" fmla="*/ 131048136 w 52"/>
                <a:gd name="T115" fmla="*/ 80644992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Guyana"/>
            <p:cNvSpPr>
              <a:spLocks/>
            </p:cNvSpPr>
            <p:nvPr/>
          </p:nvSpPr>
          <p:spPr bwMode="auto">
            <a:xfrm>
              <a:off x="2683938" y="3654866"/>
              <a:ext cx="139090" cy="230508"/>
            </a:xfrm>
            <a:custGeom>
              <a:avLst/>
              <a:gdLst>
                <a:gd name="T0" fmla="*/ 0 w 324"/>
                <a:gd name="T1" fmla="*/ 0 h 582"/>
                <a:gd name="T2" fmla="*/ 0 w 324"/>
                <a:gd name="T3" fmla="*/ 0 h 582"/>
                <a:gd name="T4" fmla="*/ 0 w 324"/>
                <a:gd name="T5" fmla="*/ 0 h 582"/>
                <a:gd name="T6" fmla="*/ 0 w 324"/>
                <a:gd name="T7" fmla="*/ 0 h 582"/>
                <a:gd name="T8" fmla="*/ 0 w 324"/>
                <a:gd name="T9" fmla="*/ 0 h 582"/>
                <a:gd name="T10" fmla="*/ 0 w 324"/>
                <a:gd name="T11" fmla="*/ 0 h 582"/>
                <a:gd name="T12" fmla="*/ 0 w 324"/>
                <a:gd name="T13" fmla="*/ 0 h 582"/>
                <a:gd name="T14" fmla="*/ 0 w 324"/>
                <a:gd name="T15" fmla="*/ 0 h 582"/>
                <a:gd name="T16" fmla="*/ 0 w 324"/>
                <a:gd name="T17" fmla="*/ 0 h 582"/>
                <a:gd name="T18" fmla="*/ 0 w 324"/>
                <a:gd name="T19" fmla="*/ 0 h 582"/>
                <a:gd name="T20" fmla="*/ 0 w 324"/>
                <a:gd name="T21" fmla="*/ 0 h 582"/>
                <a:gd name="T22" fmla="*/ 0 w 324"/>
                <a:gd name="T23" fmla="*/ 0 h 582"/>
                <a:gd name="T24" fmla="*/ 0 w 324"/>
                <a:gd name="T25" fmla="*/ 0 h 582"/>
                <a:gd name="T26" fmla="*/ 0 w 324"/>
                <a:gd name="T27" fmla="*/ 0 h 582"/>
                <a:gd name="T28" fmla="*/ 0 w 324"/>
                <a:gd name="T29" fmla="*/ 0 h 582"/>
                <a:gd name="T30" fmla="*/ 0 w 324"/>
                <a:gd name="T31" fmla="*/ 0 h 582"/>
                <a:gd name="T32" fmla="*/ 0 w 324"/>
                <a:gd name="T33" fmla="*/ 0 h 582"/>
                <a:gd name="T34" fmla="*/ 0 w 324"/>
                <a:gd name="T35" fmla="*/ 0 h 582"/>
                <a:gd name="T36" fmla="*/ 0 w 324"/>
                <a:gd name="T37" fmla="*/ 0 h 582"/>
                <a:gd name="T38" fmla="*/ 0 w 324"/>
                <a:gd name="T39" fmla="*/ 0 h 582"/>
                <a:gd name="T40" fmla="*/ 0 w 324"/>
                <a:gd name="T41" fmla="*/ 0 h 582"/>
                <a:gd name="T42" fmla="*/ 0 w 324"/>
                <a:gd name="T43" fmla="*/ 0 h 582"/>
                <a:gd name="T44" fmla="*/ 0 w 324"/>
                <a:gd name="T45" fmla="*/ 0 h 582"/>
                <a:gd name="T46" fmla="*/ 0 w 324"/>
                <a:gd name="T47" fmla="*/ 0 h 582"/>
                <a:gd name="T48" fmla="*/ 0 w 324"/>
                <a:gd name="T49" fmla="*/ 0 h 582"/>
                <a:gd name="T50" fmla="*/ 0 w 324"/>
                <a:gd name="T51" fmla="*/ 0 h 582"/>
                <a:gd name="T52" fmla="*/ 0 w 324"/>
                <a:gd name="T53" fmla="*/ 0 h 582"/>
                <a:gd name="T54" fmla="*/ 0 w 324"/>
                <a:gd name="T55" fmla="*/ 0 h 582"/>
                <a:gd name="T56" fmla="*/ 0 w 324"/>
                <a:gd name="T57" fmla="*/ 0 h 582"/>
                <a:gd name="T58" fmla="*/ 0 w 324"/>
                <a:gd name="T59" fmla="*/ 0 h 582"/>
                <a:gd name="T60" fmla="*/ 0 w 324"/>
                <a:gd name="T61" fmla="*/ 0 h 582"/>
                <a:gd name="T62" fmla="*/ 0 w 324"/>
                <a:gd name="T63" fmla="*/ 0 h 582"/>
                <a:gd name="T64" fmla="*/ 0 w 324"/>
                <a:gd name="T65" fmla="*/ 0 h 582"/>
                <a:gd name="T66" fmla="*/ 0 w 324"/>
                <a:gd name="T67" fmla="*/ 0 h 582"/>
                <a:gd name="T68" fmla="*/ 0 w 324"/>
                <a:gd name="T69" fmla="*/ 0 h 582"/>
                <a:gd name="T70" fmla="*/ 0 w 324"/>
                <a:gd name="T71" fmla="*/ 0 h 582"/>
                <a:gd name="T72" fmla="*/ 0 w 324"/>
                <a:gd name="T73" fmla="*/ 0 h 582"/>
                <a:gd name="T74" fmla="*/ 0 w 324"/>
                <a:gd name="T75" fmla="*/ 0 h 582"/>
                <a:gd name="T76" fmla="*/ 0 w 324"/>
                <a:gd name="T77" fmla="*/ 0 h 582"/>
                <a:gd name="T78" fmla="*/ 0 w 324"/>
                <a:gd name="T79" fmla="*/ 0 h 582"/>
                <a:gd name="T80" fmla="*/ 0 w 324"/>
                <a:gd name="T81" fmla="*/ 0 h 582"/>
                <a:gd name="T82" fmla="*/ 0 w 324"/>
                <a:gd name="T83" fmla="*/ 0 h 582"/>
                <a:gd name="T84" fmla="*/ 0 w 324"/>
                <a:gd name="T85" fmla="*/ 0 h 582"/>
                <a:gd name="T86" fmla="*/ 0 w 324"/>
                <a:gd name="T87" fmla="*/ 0 h 582"/>
                <a:gd name="T88" fmla="*/ 0 w 324"/>
                <a:gd name="T89" fmla="*/ 0 h 582"/>
                <a:gd name="T90" fmla="*/ 0 w 324"/>
                <a:gd name="T91" fmla="*/ 0 h 582"/>
                <a:gd name="T92" fmla="*/ 0 w 324"/>
                <a:gd name="T93" fmla="*/ 0 h 582"/>
                <a:gd name="T94" fmla="*/ 0 w 324"/>
                <a:gd name="T95" fmla="*/ 0 h 582"/>
                <a:gd name="T96" fmla="*/ 0 w 324"/>
                <a:gd name="T97" fmla="*/ 0 h 582"/>
                <a:gd name="T98" fmla="*/ 0 w 324"/>
                <a:gd name="T99" fmla="*/ 0 h 582"/>
                <a:gd name="T100" fmla="*/ 0 w 324"/>
                <a:gd name="T101" fmla="*/ 0 h 582"/>
                <a:gd name="T102" fmla="*/ 0 w 324"/>
                <a:gd name="T103" fmla="*/ 0 h 582"/>
                <a:gd name="T104" fmla="*/ 0 w 324"/>
                <a:gd name="T105" fmla="*/ 0 h 582"/>
                <a:gd name="T106" fmla="*/ 0 w 324"/>
                <a:gd name="T107" fmla="*/ 0 h 582"/>
                <a:gd name="T108" fmla="*/ 0 w 324"/>
                <a:gd name="T109" fmla="*/ 0 h 582"/>
                <a:gd name="T110" fmla="*/ 0 w 324"/>
                <a:gd name="T111" fmla="*/ 0 h 582"/>
                <a:gd name="T112" fmla="*/ 0 w 324"/>
                <a:gd name="T113" fmla="*/ 0 h 582"/>
                <a:gd name="T114" fmla="*/ 0 w 324"/>
                <a:gd name="T115" fmla="*/ 0 h 582"/>
                <a:gd name="T116" fmla="*/ 0 w 324"/>
                <a:gd name="T117" fmla="*/ 0 h 582"/>
                <a:gd name="T118" fmla="*/ 0 w 324"/>
                <a:gd name="T119" fmla="*/ 0 h 582"/>
                <a:gd name="T120" fmla="*/ 0 w 324"/>
                <a:gd name="T121" fmla="*/ 0 h 582"/>
                <a:gd name="T122" fmla="*/ 0 w 324"/>
                <a:gd name="T123" fmla="*/ 0 h 582"/>
                <a:gd name="T124" fmla="*/ 0 w 324"/>
                <a:gd name="T125" fmla="*/ 0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Guinea-Bissau"/>
            <p:cNvSpPr>
              <a:spLocks/>
            </p:cNvSpPr>
            <p:nvPr/>
          </p:nvSpPr>
          <p:spPr bwMode="auto">
            <a:xfrm>
              <a:off x="4063112" y="3517181"/>
              <a:ext cx="78762" cy="61881"/>
            </a:xfrm>
            <a:custGeom>
              <a:avLst/>
              <a:gdLst>
                <a:gd name="T0" fmla="*/ 0 w 186"/>
                <a:gd name="T1" fmla="*/ 0 h 156"/>
                <a:gd name="T2" fmla="*/ 0 w 186"/>
                <a:gd name="T3" fmla="*/ 0 h 156"/>
                <a:gd name="T4" fmla="*/ 0 w 186"/>
                <a:gd name="T5" fmla="*/ 0 h 156"/>
                <a:gd name="T6" fmla="*/ 0 w 186"/>
                <a:gd name="T7" fmla="*/ 0 h 156"/>
                <a:gd name="T8" fmla="*/ 0 w 186"/>
                <a:gd name="T9" fmla="*/ 0 h 156"/>
                <a:gd name="T10" fmla="*/ 0 w 186"/>
                <a:gd name="T11" fmla="*/ 0 h 156"/>
                <a:gd name="T12" fmla="*/ 0 w 186"/>
                <a:gd name="T13" fmla="*/ 0 h 156"/>
                <a:gd name="T14" fmla="*/ 0 w 186"/>
                <a:gd name="T15" fmla="*/ 0 h 156"/>
                <a:gd name="T16" fmla="*/ 0 w 186"/>
                <a:gd name="T17" fmla="*/ 0 h 156"/>
                <a:gd name="T18" fmla="*/ 0 w 186"/>
                <a:gd name="T19" fmla="*/ 0 h 156"/>
                <a:gd name="T20" fmla="*/ 0 w 186"/>
                <a:gd name="T21" fmla="*/ 0 h 156"/>
                <a:gd name="T22" fmla="*/ 0 w 186"/>
                <a:gd name="T23" fmla="*/ 0 h 156"/>
                <a:gd name="T24" fmla="*/ 0 w 186"/>
                <a:gd name="T25" fmla="*/ 0 h 156"/>
                <a:gd name="T26" fmla="*/ 0 w 186"/>
                <a:gd name="T27" fmla="*/ 0 h 156"/>
                <a:gd name="T28" fmla="*/ 0 w 186"/>
                <a:gd name="T29" fmla="*/ 0 h 156"/>
                <a:gd name="T30" fmla="*/ 0 w 186"/>
                <a:gd name="T31" fmla="*/ 0 h 156"/>
                <a:gd name="T32" fmla="*/ 0 w 186"/>
                <a:gd name="T33" fmla="*/ 0 h 156"/>
                <a:gd name="T34" fmla="*/ 0 w 186"/>
                <a:gd name="T35" fmla="*/ 0 h 156"/>
                <a:gd name="T36" fmla="*/ 0 w 186"/>
                <a:gd name="T37" fmla="*/ 0 h 156"/>
                <a:gd name="T38" fmla="*/ 0 w 186"/>
                <a:gd name="T39" fmla="*/ 0 h 156"/>
                <a:gd name="T40" fmla="*/ 0 w 186"/>
                <a:gd name="T41" fmla="*/ 0 h 156"/>
                <a:gd name="T42" fmla="*/ 0 w 186"/>
                <a:gd name="T43" fmla="*/ 0 h 156"/>
                <a:gd name="T44" fmla="*/ 0 w 186"/>
                <a:gd name="T45" fmla="*/ 0 h 156"/>
                <a:gd name="T46" fmla="*/ 0 w 186"/>
                <a:gd name="T47" fmla="*/ 0 h 156"/>
                <a:gd name="T48" fmla="*/ 0 w 186"/>
                <a:gd name="T49" fmla="*/ 0 h 156"/>
                <a:gd name="T50" fmla="*/ 0 w 186"/>
                <a:gd name="T51" fmla="*/ 0 h 156"/>
                <a:gd name="T52" fmla="*/ 0 w 186"/>
                <a:gd name="T53" fmla="*/ 0 h 156"/>
                <a:gd name="T54" fmla="*/ 0 w 186"/>
                <a:gd name="T55" fmla="*/ 0 h 156"/>
                <a:gd name="T56" fmla="*/ 0 w 186"/>
                <a:gd name="T57" fmla="*/ 0 h 156"/>
                <a:gd name="T58" fmla="*/ 0 w 186"/>
                <a:gd name="T59" fmla="*/ 0 h 156"/>
                <a:gd name="T60" fmla="*/ 0 w 186"/>
                <a:gd name="T61" fmla="*/ 0 h 156"/>
                <a:gd name="T62" fmla="*/ 0 w 186"/>
                <a:gd name="T63" fmla="*/ 0 h 156"/>
                <a:gd name="T64" fmla="*/ 0 w 186"/>
                <a:gd name="T65" fmla="*/ 0 h 156"/>
                <a:gd name="T66" fmla="*/ 0 w 186"/>
                <a:gd name="T67" fmla="*/ 0 h 156"/>
                <a:gd name="T68" fmla="*/ 0 w 186"/>
                <a:gd name="T69" fmla="*/ 0 h 156"/>
                <a:gd name="T70" fmla="*/ 0 w 186"/>
                <a:gd name="T71" fmla="*/ 0 h 156"/>
                <a:gd name="T72" fmla="*/ 0 w 186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Guinea"/>
            <p:cNvSpPr>
              <a:spLocks/>
            </p:cNvSpPr>
            <p:nvPr/>
          </p:nvSpPr>
          <p:spPr bwMode="auto">
            <a:xfrm>
              <a:off x="4101655" y="3520275"/>
              <a:ext cx="222880" cy="174815"/>
            </a:xfrm>
            <a:custGeom>
              <a:avLst/>
              <a:gdLst>
                <a:gd name="T0" fmla="*/ 0 w 522"/>
                <a:gd name="T1" fmla="*/ 0 h 444"/>
                <a:gd name="T2" fmla="*/ 0 w 522"/>
                <a:gd name="T3" fmla="*/ 0 h 444"/>
                <a:gd name="T4" fmla="*/ 0 w 522"/>
                <a:gd name="T5" fmla="*/ 0 h 444"/>
                <a:gd name="T6" fmla="*/ 0 w 522"/>
                <a:gd name="T7" fmla="*/ 0 h 444"/>
                <a:gd name="T8" fmla="*/ 0 w 522"/>
                <a:gd name="T9" fmla="*/ 0 h 444"/>
                <a:gd name="T10" fmla="*/ 0 w 522"/>
                <a:gd name="T11" fmla="*/ 0 h 444"/>
                <a:gd name="T12" fmla="*/ 0 w 522"/>
                <a:gd name="T13" fmla="*/ 0 h 444"/>
                <a:gd name="T14" fmla="*/ 0 w 522"/>
                <a:gd name="T15" fmla="*/ 0 h 444"/>
                <a:gd name="T16" fmla="*/ 0 w 522"/>
                <a:gd name="T17" fmla="*/ 0 h 444"/>
                <a:gd name="T18" fmla="*/ 0 w 522"/>
                <a:gd name="T19" fmla="*/ 0 h 444"/>
                <a:gd name="T20" fmla="*/ 0 w 522"/>
                <a:gd name="T21" fmla="*/ 0 h 444"/>
                <a:gd name="T22" fmla="*/ 0 w 522"/>
                <a:gd name="T23" fmla="*/ 0 h 444"/>
                <a:gd name="T24" fmla="*/ 0 w 522"/>
                <a:gd name="T25" fmla="*/ 0 h 444"/>
                <a:gd name="T26" fmla="*/ 0 w 522"/>
                <a:gd name="T27" fmla="*/ 0 h 444"/>
                <a:gd name="T28" fmla="*/ 0 w 522"/>
                <a:gd name="T29" fmla="*/ 0 h 444"/>
                <a:gd name="T30" fmla="*/ 0 w 522"/>
                <a:gd name="T31" fmla="*/ 0 h 444"/>
                <a:gd name="T32" fmla="*/ 0 w 522"/>
                <a:gd name="T33" fmla="*/ 0 h 444"/>
                <a:gd name="T34" fmla="*/ 0 w 522"/>
                <a:gd name="T35" fmla="*/ 0 h 444"/>
                <a:gd name="T36" fmla="*/ 0 w 522"/>
                <a:gd name="T37" fmla="*/ 0 h 444"/>
                <a:gd name="T38" fmla="*/ 0 w 522"/>
                <a:gd name="T39" fmla="*/ 0 h 444"/>
                <a:gd name="T40" fmla="*/ 0 w 522"/>
                <a:gd name="T41" fmla="*/ 0 h 444"/>
                <a:gd name="T42" fmla="*/ 0 w 522"/>
                <a:gd name="T43" fmla="*/ 0 h 444"/>
                <a:gd name="T44" fmla="*/ 0 w 522"/>
                <a:gd name="T45" fmla="*/ 0 h 444"/>
                <a:gd name="T46" fmla="*/ 0 w 522"/>
                <a:gd name="T47" fmla="*/ 0 h 444"/>
                <a:gd name="T48" fmla="*/ 0 w 522"/>
                <a:gd name="T49" fmla="*/ 0 h 444"/>
                <a:gd name="T50" fmla="*/ 0 w 522"/>
                <a:gd name="T51" fmla="*/ 0 h 444"/>
                <a:gd name="T52" fmla="*/ 0 w 522"/>
                <a:gd name="T53" fmla="*/ 0 h 444"/>
                <a:gd name="T54" fmla="*/ 0 w 522"/>
                <a:gd name="T55" fmla="*/ 0 h 444"/>
                <a:gd name="T56" fmla="*/ 0 w 522"/>
                <a:gd name="T57" fmla="*/ 0 h 444"/>
                <a:gd name="T58" fmla="*/ 0 w 522"/>
                <a:gd name="T59" fmla="*/ 0 h 444"/>
                <a:gd name="T60" fmla="*/ 0 w 522"/>
                <a:gd name="T61" fmla="*/ 0 h 444"/>
                <a:gd name="T62" fmla="*/ 0 w 522"/>
                <a:gd name="T63" fmla="*/ 0 h 444"/>
                <a:gd name="T64" fmla="*/ 0 w 522"/>
                <a:gd name="T65" fmla="*/ 0 h 444"/>
                <a:gd name="T66" fmla="*/ 0 w 522"/>
                <a:gd name="T67" fmla="*/ 0 h 444"/>
                <a:gd name="T68" fmla="*/ 0 w 522"/>
                <a:gd name="T69" fmla="*/ 0 h 444"/>
                <a:gd name="T70" fmla="*/ 0 w 522"/>
                <a:gd name="T71" fmla="*/ 0 h 444"/>
                <a:gd name="T72" fmla="*/ 0 w 522"/>
                <a:gd name="T73" fmla="*/ 0 h 444"/>
                <a:gd name="T74" fmla="*/ 0 w 522"/>
                <a:gd name="T75" fmla="*/ 0 h 444"/>
                <a:gd name="T76" fmla="*/ 0 w 522"/>
                <a:gd name="T77" fmla="*/ 0 h 444"/>
                <a:gd name="T78" fmla="*/ 0 w 522"/>
                <a:gd name="T79" fmla="*/ 0 h 444"/>
                <a:gd name="T80" fmla="*/ 0 w 522"/>
                <a:gd name="T81" fmla="*/ 0 h 444"/>
                <a:gd name="T82" fmla="*/ 0 w 522"/>
                <a:gd name="T83" fmla="*/ 0 h 444"/>
                <a:gd name="T84" fmla="*/ 0 w 522"/>
                <a:gd name="T85" fmla="*/ 0 h 444"/>
                <a:gd name="T86" fmla="*/ 0 w 522"/>
                <a:gd name="T87" fmla="*/ 0 h 444"/>
                <a:gd name="T88" fmla="*/ 0 w 522"/>
                <a:gd name="T89" fmla="*/ 0 h 444"/>
                <a:gd name="T90" fmla="*/ 0 w 522"/>
                <a:gd name="T91" fmla="*/ 0 h 444"/>
                <a:gd name="T92" fmla="*/ 0 w 522"/>
                <a:gd name="T93" fmla="*/ 0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Guatemala"/>
            <p:cNvSpPr>
              <a:spLocks/>
            </p:cNvSpPr>
            <p:nvPr/>
          </p:nvSpPr>
          <p:spPr bwMode="auto">
            <a:xfrm>
              <a:off x="1767281" y="3353196"/>
              <a:ext cx="127360" cy="133045"/>
            </a:xfrm>
            <a:custGeom>
              <a:avLst/>
              <a:gdLst>
                <a:gd name="T0" fmla="*/ 0 w 300"/>
                <a:gd name="T1" fmla="*/ 0 h 336"/>
                <a:gd name="T2" fmla="*/ 0 w 300"/>
                <a:gd name="T3" fmla="*/ 0 h 336"/>
                <a:gd name="T4" fmla="*/ 0 w 300"/>
                <a:gd name="T5" fmla="*/ 0 h 336"/>
                <a:gd name="T6" fmla="*/ 0 w 300"/>
                <a:gd name="T7" fmla="*/ 0 h 336"/>
                <a:gd name="T8" fmla="*/ 0 w 300"/>
                <a:gd name="T9" fmla="*/ 0 h 336"/>
                <a:gd name="T10" fmla="*/ 0 w 300"/>
                <a:gd name="T11" fmla="*/ 0 h 336"/>
                <a:gd name="T12" fmla="*/ 0 w 300"/>
                <a:gd name="T13" fmla="*/ 0 h 336"/>
                <a:gd name="T14" fmla="*/ 0 w 300"/>
                <a:gd name="T15" fmla="*/ 0 h 336"/>
                <a:gd name="T16" fmla="*/ 0 w 300"/>
                <a:gd name="T17" fmla="*/ 0 h 336"/>
                <a:gd name="T18" fmla="*/ 0 w 300"/>
                <a:gd name="T19" fmla="*/ 0 h 336"/>
                <a:gd name="T20" fmla="*/ 0 w 300"/>
                <a:gd name="T21" fmla="*/ 0 h 336"/>
                <a:gd name="T22" fmla="*/ 0 w 300"/>
                <a:gd name="T23" fmla="*/ 0 h 336"/>
                <a:gd name="T24" fmla="*/ 0 w 300"/>
                <a:gd name="T25" fmla="*/ 0 h 336"/>
                <a:gd name="T26" fmla="*/ 0 w 300"/>
                <a:gd name="T27" fmla="*/ 0 h 336"/>
                <a:gd name="T28" fmla="*/ 0 w 300"/>
                <a:gd name="T29" fmla="*/ 0 h 336"/>
                <a:gd name="T30" fmla="*/ 0 w 300"/>
                <a:gd name="T31" fmla="*/ 0 h 336"/>
                <a:gd name="T32" fmla="*/ 0 w 300"/>
                <a:gd name="T33" fmla="*/ 0 h 336"/>
                <a:gd name="T34" fmla="*/ 0 w 300"/>
                <a:gd name="T35" fmla="*/ 0 h 336"/>
                <a:gd name="T36" fmla="*/ 0 w 300"/>
                <a:gd name="T37" fmla="*/ 0 h 336"/>
                <a:gd name="T38" fmla="*/ 0 w 300"/>
                <a:gd name="T39" fmla="*/ 0 h 336"/>
                <a:gd name="T40" fmla="*/ 0 w 300"/>
                <a:gd name="T41" fmla="*/ 0 h 336"/>
                <a:gd name="T42" fmla="*/ 0 w 300"/>
                <a:gd name="T43" fmla="*/ 0 h 336"/>
                <a:gd name="T44" fmla="*/ 0 w 300"/>
                <a:gd name="T45" fmla="*/ 0 h 336"/>
                <a:gd name="T46" fmla="*/ 0 w 300"/>
                <a:gd name="T47" fmla="*/ 0 h 336"/>
                <a:gd name="T48" fmla="*/ 0 w 300"/>
                <a:gd name="T49" fmla="*/ 0 h 336"/>
                <a:gd name="T50" fmla="*/ 0 w 300"/>
                <a:gd name="T51" fmla="*/ 0 h 336"/>
                <a:gd name="T52" fmla="*/ 0 w 300"/>
                <a:gd name="T53" fmla="*/ 0 h 336"/>
                <a:gd name="T54" fmla="*/ 0 w 300"/>
                <a:gd name="T55" fmla="*/ 0 h 336"/>
                <a:gd name="T56" fmla="*/ 0 w 300"/>
                <a:gd name="T57" fmla="*/ 0 h 336"/>
                <a:gd name="T58" fmla="*/ 0 w 300"/>
                <a:gd name="T59" fmla="*/ 0 h 336"/>
                <a:gd name="T60" fmla="*/ 0 w 300"/>
                <a:gd name="T61" fmla="*/ 0 h 336"/>
                <a:gd name="T62" fmla="*/ 0 w 300"/>
                <a:gd name="T63" fmla="*/ 0 h 336"/>
                <a:gd name="T64" fmla="*/ 0 w 300"/>
                <a:gd name="T65" fmla="*/ 0 h 336"/>
                <a:gd name="T66" fmla="*/ 0 w 300"/>
                <a:gd name="T67" fmla="*/ 0 h 336"/>
                <a:gd name="T68" fmla="*/ 0 w 300"/>
                <a:gd name="T69" fmla="*/ 0 h 336"/>
                <a:gd name="T70" fmla="*/ 0 w 300"/>
                <a:gd name="T71" fmla="*/ 0 h 336"/>
                <a:gd name="T72" fmla="*/ 0 w 300"/>
                <a:gd name="T73" fmla="*/ 0 h 336"/>
                <a:gd name="T74" fmla="*/ 0 w 300"/>
                <a:gd name="T75" fmla="*/ 0 h 336"/>
                <a:gd name="T76" fmla="*/ 0 w 300"/>
                <a:gd name="T77" fmla="*/ 0 h 336"/>
                <a:gd name="T78" fmla="*/ 0 w 300"/>
                <a:gd name="T79" fmla="*/ 0 h 336"/>
                <a:gd name="T80" fmla="*/ 0 w 300"/>
                <a:gd name="T81" fmla="*/ 0 h 336"/>
                <a:gd name="T82" fmla="*/ 0 w 300"/>
                <a:gd name="T83" fmla="*/ 0 h 336"/>
                <a:gd name="T84" fmla="*/ 0 w 300"/>
                <a:gd name="T85" fmla="*/ 0 h 336"/>
                <a:gd name="T86" fmla="*/ 0 w 300"/>
                <a:gd name="T87" fmla="*/ 0 h 336"/>
                <a:gd name="T88" fmla="*/ 0 w 300"/>
                <a:gd name="T89" fmla="*/ 0 h 336"/>
                <a:gd name="T90" fmla="*/ 0 w 300"/>
                <a:gd name="T91" fmla="*/ 0 h 336"/>
                <a:gd name="T92" fmla="*/ 0 w 300"/>
                <a:gd name="T93" fmla="*/ 0 h 336"/>
                <a:gd name="T94" fmla="*/ 0 w 300"/>
                <a:gd name="T95" fmla="*/ 0 h 336"/>
                <a:gd name="T96" fmla="*/ 0 w 300"/>
                <a:gd name="T97" fmla="*/ 0 h 336"/>
                <a:gd name="T98" fmla="*/ 0 w 300"/>
                <a:gd name="T99" fmla="*/ 0 h 336"/>
                <a:gd name="T100" fmla="*/ 0 w 300"/>
                <a:gd name="T101" fmla="*/ 0 h 336"/>
                <a:gd name="T102" fmla="*/ 0 w 300"/>
                <a:gd name="T103" fmla="*/ 0 h 336"/>
                <a:gd name="T104" fmla="*/ 0 w 300"/>
                <a:gd name="T105" fmla="*/ 0 h 336"/>
                <a:gd name="T106" fmla="*/ 0 w 300"/>
                <a:gd name="T107" fmla="*/ 0 h 336"/>
                <a:gd name="T108" fmla="*/ 0 w 300"/>
                <a:gd name="T109" fmla="*/ 0 h 336"/>
                <a:gd name="T110" fmla="*/ 0 w 300"/>
                <a:gd name="T111" fmla="*/ 0 h 336"/>
                <a:gd name="T112" fmla="*/ 0 w 300"/>
                <a:gd name="T113" fmla="*/ 0 h 336"/>
                <a:gd name="T114" fmla="*/ 0 w 300"/>
                <a:gd name="T115" fmla="*/ 0 h 336"/>
                <a:gd name="T116" fmla="*/ 0 w 300"/>
                <a:gd name="T117" fmla="*/ 0 h 336"/>
                <a:gd name="T118" fmla="*/ 0 w 300"/>
                <a:gd name="T119" fmla="*/ 0 h 336"/>
                <a:gd name="T120" fmla="*/ 0 w 300"/>
                <a:gd name="T121" fmla="*/ 0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Greenland"/>
            <p:cNvSpPr>
              <a:spLocks noEditPoints="1"/>
            </p:cNvSpPr>
            <p:nvPr/>
          </p:nvSpPr>
          <p:spPr bwMode="auto">
            <a:xfrm>
              <a:off x="3245327" y="1436422"/>
              <a:ext cx="1201540" cy="603342"/>
            </a:xfrm>
            <a:custGeom>
              <a:avLst/>
              <a:gdLst>
                <a:gd name="T0" fmla="*/ 595574 w 732"/>
                <a:gd name="T1" fmla="*/ 35826 h 398"/>
                <a:gd name="T2" fmla="*/ 558105 w 732"/>
                <a:gd name="T3" fmla="*/ 25873 h 398"/>
                <a:gd name="T4" fmla="*/ 515705 w 732"/>
                <a:gd name="T5" fmla="*/ 21895 h 398"/>
                <a:gd name="T6" fmla="*/ 619239 w 732"/>
                <a:gd name="T7" fmla="*/ 11942 h 398"/>
                <a:gd name="T8" fmla="*/ 566980 w 732"/>
                <a:gd name="T9" fmla="*/ 1991 h 398"/>
                <a:gd name="T10" fmla="*/ 440764 w 732"/>
                <a:gd name="T11" fmla="*/ 4977 h 398"/>
                <a:gd name="T12" fmla="*/ 420058 w 732"/>
                <a:gd name="T13" fmla="*/ 13931 h 398"/>
                <a:gd name="T14" fmla="*/ 360895 w 732"/>
                <a:gd name="T15" fmla="*/ 23885 h 398"/>
                <a:gd name="T16" fmla="*/ 265248 w 732"/>
                <a:gd name="T17" fmla="*/ 23885 h 398"/>
                <a:gd name="T18" fmla="*/ 199181 w 732"/>
                <a:gd name="T19" fmla="*/ 21895 h 398"/>
                <a:gd name="T20" fmla="*/ 100578 w 732"/>
                <a:gd name="T21" fmla="*/ 40801 h 398"/>
                <a:gd name="T22" fmla="*/ 39443 w 732"/>
                <a:gd name="T23" fmla="*/ 66673 h 398"/>
                <a:gd name="T24" fmla="*/ 32538 w 732"/>
                <a:gd name="T25" fmla="*/ 85582 h 398"/>
                <a:gd name="T26" fmla="*/ 56205 w 732"/>
                <a:gd name="T27" fmla="*/ 90560 h 398"/>
                <a:gd name="T28" fmla="*/ 6903 w 732"/>
                <a:gd name="T29" fmla="*/ 97525 h 398"/>
                <a:gd name="T30" fmla="*/ 51276 w 732"/>
                <a:gd name="T31" fmla="*/ 104492 h 398"/>
                <a:gd name="T32" fmla="*/ 95647 w 732"/>
                <a:gd name="T33" fmla="*/ 104492 h 398"/>
                <a:gd name="T34" fmla="*/ 141005 w 732"/>
                <a:gd name="T35" fmla="*/ 133351 h 398"/>
                <a:gd name="T36" fmla="*/ 144948 w 732"/>
                <a:gd name="T37" fmla="*/ 169176 h 398"/>
                <a:gd name="T38" fmla="*/ 142976 w 732"/>
                <a:gd name="T39" fmla="*/ 183108 h 398"/>
                <a:gd name="T40" fmla="*/ 168614 w 732"/>
                <a:gd name="T41" fmla="*/ 186093 h 398"/>
                <a:gd name="T42" fmla="*/ 138049 w 732"/>
                <a:gd name="T43" fmla="*/ 195049 h 398"/>
                <a:gd name="T44" fmla="*/ 170586 w 732"/>
                <a:gd name="T45" fmla="*/ 211967 h 398"/>
                <a:gd name="T46" fmla="*/ 168614 w 732"/>
                <a:gd name="T47" fmla="*/ 226896 h 398"/>
                <a:gd name="T48" fmla="*/ 156781 w 732"/>
                <a:gd name="T49" fmla="*/ 250778 h 398"/>
                <a:gd name="T50" fmla="*/ 131144 w 732"/>
                <a:gd name="T51" fmla="*/ 242817 h 398"/>
                <a:gd name="T52" fmla="*/ 138049 w 732"/>
                <a:gd name="T53" fmla="*/ 250778 h 398"/>
                <a:gd name="T54" fmla="*/ 112411 w 732"/>
                <a:gd name="T55" fmla="*/ 259734 h 398"/>
                <a:gd name="T56" fmla="*/ 95647 w 732"/>
                <a:gd name="T57" fmla="*/ 273665 h 398"/>
                <a:gd name="T58" fmla="*/ 105509 w 732"/>
                <a:gd name="T59" fmla="*/ 293570 h 398"/>
                <a:gd name="T60" fmla="*/ 103535 w 732"/>
                <a:gd name="T61" fmla="*/ 307502 h 398"/>
                <a:gd name="T62" fmla="*/ 122271 w 732"/>
                <a:gd name="T63" fmla="*/ 312480 h 398"/>
                <a:gd name="T64" fmla="*/ 107478 w 732"/>
                <a:gd name="T65" fmla="*/ 329394 h 398"/>
                <a:gd name="T66" fmla="*/ 112411 w 732"/>
                <a:gd name="T67" fmla="*/ 350294 h 398"/>
                <a:gd name="T68" fmla="*/ 133117 w 732"/>
                <a:gd name="T69" fmla="*/ 374176 h 398"/>
                <a:gd name="T70" fmla="*/ 161712 w 732"/>
                <a:gd name="T71" fmla="*/ 379153 h 398"/>
                <a:gd name="T72" fmla="*/ 180446 w 732"/>
                <a:gd name="T73" fmla="*/ 396069 h 398"/>
                <a:gd name="T74" fmla="*/ 206082 w 732"/>
                <a:gd name="T75" fmla="*/ 374176 h 398"/>
                <a:gd name="T76" fmla="*/ 212987 w 732"/>
                <a:gd name="T77" fmla="*/ 341337 h 398"/>
                <a:gd name="T78" fmla="*/ 253415 w 732"/>
                <a:gd name="T79" fmla="*/ 329394 h 398"/>
                <a:gd name="T80" fmla="*/ 297788 w 732"/>
                <a:gd name="T81" fmla="*/ 290583 h 398"/>
                <a:gd name="T82" fmla="*/ 323427 w 732"/>
                <a:gd name="T83" fmla="*/ 281628 h 398"/>
                <a:gd name="T84" fmla="*/ 393433 w 732"/>
                <a:gd name="T85" fmla="*/ 250778 h 398"/>
                <a:gd name="T86" fmla="*/ 447667 w 732"/>
                <a:gd name="T87" fmla="*/ 238836 h 398"/>
                <a:gd name="T88" fmla="*/ 534440 w 732"/>
                <a:gd name="T89" fmla="*/ 211967 h 398"/>
                <a:gd name="T90" fmla="*/ 487108 w 732"/>
                <a:gd name="T91" fmla="*/ 203010 h 398"/>
                <a:gd name="T92" fmla="*/ 478237 w 732"/>
                <a:gd name="T93" fmla="*/ 191068 h 398"/>
                <a:gd name="T94" fmla="*/ 478237 w 732"/>
                <a:gd name="T95" fmla="*/ 174151 h 398"/>
                <a:gd name="T96" fmla="*/ 520634 w 732"/>
                <a:gd name="T97" fmla="*/ 188083 h 398"/>
                <a:gd name="T98" fmla="*/ 551204 w 732"/>
                <a:gd name="T99" fmla="*/ 203010 h 398"/>
                <a:gd name="T100" fmla="*/ 522607 w 732"/>
                <a:gd name="T101" fmla="*/ 164199 h 398"/>
                <a:gd name="T102" fmla="*/ 548244 w 732"/>
                <a:gd name="T103" fmla="*/ 157235 h 398"/>
                <a:gd name="T104" fmla="*/ 585715 w 732"/>
                <a:gd name="T105" fmla="*/ 150268 h 398"/>
                <a:gd name="T106" fmla="*/ 590644 w 732"/>
                <a:gd name="T107" fmla="*/ 128375 h 398"/>
                <a:gd name="T108" fmla="*/ 597547 w 732"/>
                <a:gd name="T109" fmla="*/ 119418 h 398"/>
                <a:gd name="T110" fmla="*/ 602477 w 732"/>
                <a:gd name="T111" fmla="*/ 95534 h 398"/>
                <a:gd name="T112" fmla="*/ 609379 w 732"/>
                <a:gd name="T113" fmla="*/ 78616 h 398"/>
                <a:gd name="T114" fmla="*/ 609379 w 732"/>
                <a:gd name="T115" fmla="*/ 64683 h 398"/>
                <a:gd name="T116" fmla="*/ 646849 w 732"/>
                <a:gd name="T117" fmla="*/ 52743 h 398"/>
                <a:gd name="T118" fmla="*/ 668541 w 732"/>
                <a:gd name="T119" fmla="*/ 42791 h 398"/>
                <a:gd name="T120" fmla="*/ 712915 w 732"/>
                <a:gd name="T121" fmla="*/ 28859 h 398"/>
                <a:gd name="T122" fmla="*/ 147905 w 732"/>
                <a:gd name="T123" fmla="*/ 214954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Greece"/>
            <p:cNvSpPr>
              <a:spLocks noEditPoints="1"/>
            </p:cNvSpPr>
            <p:nvPr/>
          </p:nvSpPr>
          <p:spPr bwMode="auto">
            <a:xfrm>
              <a:off x="5150699" y="2593602"/>
              <a:ext cx="227907" cy="218132"/>
            </a:xfrm>
            <a:custGeom>
              <a:avLst/>
              <a:gdLst>
                <a:gd name="T0" fmla="*/ 0 w 534"/>
                <a:gd name="T1" fmla="*/ 0 h 552"/>
                <a:gd name="T2" fmla="*/ 0 w 534"/>
                <a:gd name="T3" fmla="*/ 0 h 552"/>
                <a:gd name="T4" fmla="*/ 0 w 534"/>
                <a:gd name="T5" fmla="*/ 0 h 552"/>
                <a:gd name="T6" fmla="*/ 0 w 534"/>
                <a:gd name="T7" fmla="*/ 0 h 552"/>
                <a:gd name="T8" fmla="*/ 0 w 534"/>
                <a:gd name="T9" fmla="*/ 0 h 552"/>
                <a:gd name="T10" fmla="*/ 0 w 534"/>
                <a:gd name="T11" fmla="*/ 0 h 552"/>
                <a:gd name="T12" fmla="*/ 0 w 534"/>
                <a:gd name="T13" fmla="*/ 0 h 552"/>
                <a:gd name="T14" fmla="*/ 0 w 534"/>
                <a:gd name="T15" fmla="*/ 0 h 552"/>
                <a:gd name="T16" fmla="*/ 0 w 534"/>
                <a:gd name="T17" fmla="*/ 0 h 552"/>
                <a:gd name="T18" fmla="*/ 0 w 534"/>
                <a:gd name="T19" fmla="*/ 0 h 552"/>
                <a:gd name="T20" fmla="*/ 0 w 534"/>
                <a:gd name="T21" fmla="*/ 0 h 552"/>
                <a:gd name="T22" fmla="*/ 0 w 534"/>
                <a:gd name="T23" fmla="*/ 0 h 552"/>
                <a:gd name="T24" fmla="*/ 0 w 534"/>
                <a:gd name="T25" fmla="*/ 0 h 552"/>
                <a:gd name="T26" fmla="*/ 0 w 534"/>
                <a:gd name="T27" fmla="*/ 0 h 552"/>
                <a:gd name="T28" fmla="*/ 0 w 534"/>
                <a:gd name="T29" fmla="*/ 0 h 552"/>
                <a:gd name="T30" fmla="*/ 0 w 534"/>
                <a:gd name="T31" fmla="*/ 0 h 552"/>
                <a:gd name="T32" fmla="*/ 0 w 534"/>
                <a:gd name="T33" fmla="*/ 0 h 552"/>
                <a:gd name="T34" fmla="*/ 0 w 534"/>
                <a:gd name="T35" fmla="*/ 0 h 552"/>
                <a:gd name="T36" fmla="*/ 0 w 534"/>
                <a:gd name="T37" fmla="*/ 0 h 552"/>
                <a:gd name="T38" fmla="*/ 0 w 534"/>
                <a:gd name="T39" fmla="*/ 0 h 552"/>
                <a:gd name="T40" fmla="*/ 0 w 534"/>
                <a:gd name="T41" fmla="*/ 0 h 552"/>
                <a:gd name="T42" fmla="*/ 0 w 534"/>
                <a:gd name="T43" fmla="*/ 0 h 552"/>
                <a:gd name="T44" fmla="*/ 0 w 534"/>
                <a:gd name="T45" fmla="*/ 0 h 552"/>
                <a:gd name="T46" fmla="*/ 0 w 534"/>
                <a:gd name="T47" fmla="*/ 0 h 552"/>
                <a:gd name="T48" fmla="*/ 0 w 534"/>
                <a:gd name="T49" fmla="*/ 0 h 552"/>
                <a:gd name="T50" fmla="*/ 0 w 534"/>
                <a:gd name="T51" fmla="*/ 0 h 552"/>
                <a:gd name="T52" fmla="*/ 0 w 534"/>
                <a:gd name="T53" fmla="*/ 0 h 552"/>
                <a:gd name="T54" fmla="*/ 0 w 534"/>
                <a:gd name="T55" fmla="*/ 0 h 552"/>
                <a:gd name="T56" fmla="*/ 0 w 534"/>
                <a:gd name="T57" fmla="*/ 0 h 552"/>
                <a:gd name="T58" fmla="*/ 0 w 534"/>
                <a:gd name="T59" fmla="*/ 0 h 552"/>
                <a:gd name="T60" fmla="*/ 0 w 534"/>
                <a:gd name="T61" fmla="*/ 0 h 552"/>
                <a:gd name="T62" fmla="*/ 0 w 534"/>
                <a:gd name="T63" fmla="*/ 0 h 552"/>
                <a:gd name="T64" fmla="*/ 0 w 534"/>
                <a:gd name="T65" fmla="*/ 0 h 552"/>
                <a:gd name="T66" fmla="*/ 0 w 534"/>
                <a:gd name="T67" fmla="*/ 0 h 552"/>
                <a:gd name="T68" fmla="*/ 0 w 534"/>
                <a:gd name="T69" fmla="*/ 0 h 552"/>
                <a:gd name="T70" fmla="*/ 0 w 534"/>
                <a:gd name="T71" fmla="*/ 0 h 552"/>
                <a:gd name="T72" fmla="*/ 0 w 534"/>
                <a:gd name="T73" fmla="*/ 0 h 552"/>
                <a:gd name="T74" fmla="*/ 0 w 534"/>
                <a:gd name="T75" fmla="*/ 0 h 552"/>
                <a:gd name="T76" fmla="*/ 0 w 534"/>
                <a:gd name="T77" fmla="*/ 0 h 552"/>
                <a:gd name="T78" fmla="*/ 0 w 534"/>
                <a:gd name="T79" fmla="*/ 0 h 552"/>
                <a:gd name="T80" fmla="*/ 0 w 534"/>
                <a:gd name="T81" fmla="*/ 0 h 552"/>
                <a:gd name="T82" fmla="*/ 0 w 534"/>
                <a:gd name="T83" fmla="*/ 0 h 552"/>
                <a:gd name="T84" fmla="*/ 0 w 534"/>
                <a:gd name="T85" fmla="*/ 0 h 552"/>
                <a:gd name="T86" fmla="*/ 0 w 534"/>
                <a:gd name="T87" fmla="*/ 0 h 552"/>
                <a:gd name="T88" fmla="*/ 0 w 534"/>
                <a:gd name="T89" fmla="*/ 0 h 552"/>
                <a:gd name="T90" fmla="*/ 0 w 534"/>
                <a:gd name="T91" fmla="*/ 0 h 552"/>
                <a:gd name="T92" fmla="*/ 0 w 534"/>
                <a:gd name="T93" fmla="*/ 0 h 552"/>
                <a:gd name="T94" fmla="*/ 0 w 534"/>
                <a:gd name="T95" fmla="*/ 0 h 552"/>
                <a:gd name="T96" fmla="*/ 0 w 534"/>
                <a:gd name="T97" fmla="*/ 0 h 552"/>
                <a:gd name="T98" fmla="*/ 0 w 534"/>
                <a:gd name="T99" fmla="*/ 0 h 552"/>
                <a:gd name="T100" fmla="*/ 0 w 534"/>
                <a:gd name="T101" fmla="*/ 0 h 552"/>
                <a:gd name="T102" fmla="*/ 0 w 534"/>
                <a:gd name="T103" fmla="*/ 0 h 552"/>
                <a:gd name="T104" fmla="*/ 0 w 534"/>
                <a:gd name="T105" fmla="*/ 0 h 552"/>
                <a:gd name="T106" fmla="*/ 0 w 534"/>
                <a:gd name="T107" fmla="*/ 0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Ghana"/>
            <p:cNvSpPr>
              <a:spLocks/>
            </p:cNvSpPr>
            <p:nvPr/>
          </p:nvSpPr>
          <p:spPr bwMode="auto">
            <a:xfrm>
              <a:off x="4453570" y="3569779"/>
              <a:ext cx="139090" cy="204208"/>
            </a:xfrm>
            <a:custGeom>
              <a:avLst/>
              <a:gdLst>
                <a:gd name="T0" fmla="*/ 0 w 324"/>
                <a:gd name="T1" fmla="*/ 0 h 516"/>
                <a:gd name="T2" fmla="*/ 0 w 324"/>
                <a:gd name="T3" fmla="*/ 0 h 516"/>
                <a:gd name="T4" fmla="*/ 0 w 324"/>
                <a:gd name="T5" fmla="*/ 0 h 516"/>
                <a:gd name="T6" fmla="*/ 0 w 324"/>
                <a:gd name="T7" fmla="*/ 0 h 516"/>
                <a:gd name="T8" fmla="*/ 0 w 324"/>
                <a:gd name="T9" fmla="*/ 0 h 516"/>
                <a:gd name="T10" fmla="*/ 0 w 324"/>
                <a:gd name="T11" fmla="*/ 0 h 516"/>
                <a:gd name="T12" fmla="*/ 0 w 324"/>
                <a:gd name="T13" fmla="*/ 0 h 516"/>
                <a:gd name="T14" fmla="*/ 0 w 324"/>
                <a:gd name="T15" fmla="*/ 0 h 516"/>
                <a:gd name="T16" fmla="*/ 0 w 324"/>
                <a:gd name="T17" fmla="*/ 0 h 516"/>
                <a:gd name="T18" fmla="*/ 0 w 324"/>
                <a:gd name="T19" fmla="*/ 0 h 516"/>
                <a:gd name="T20" fmla="*/ 0 w 324"/>
                <a:gd name="T21" fmla="*/ 0 h 516"/>
                <a:gd name="T22" fmla="*/ 0 w 324"/>
                <a:gd name="T23" fmla="*/ 0 h 516"/>
                <a:gd name="T24" fmla="*/ 0 w 324"/>
                <a:gd name="T25" fmla="*/ 0 h 516"/>
                <a:gd name="T26" fmla="*/ 0 w 324"/>
                <a:gd name="T27" fmla="*/ 0 h 516"/>
                <a:gd name="T28" fmla="*/ 0 w 324"/>
                <a:gd name="T29" fmla="*/ 0 h 516"/>
                <a:gd name="T30" fmla="*/ 0 w 324"/>
                <a:gd name="T31" fmla="*/ 0 h 516"/>
                <a:gd name="T32" fmla="*/ 0 w 324"/>
                <a:gd name="T33" fmla="*/ 0 h 516"/>
                <a:gd name="T34" fmla="*/ 0 w 324"/>
                <a:gd name="T35" fmla="*/ 0 h 516"/>
                <a:gd name="T36" fmla="*/ 0 w 324"/>
                <a:gd name="T37" fmla="*/ 0 h 516"/>
                <a:gd name="T38" fmla="*/ 0 w 324"/>
                <a:gd name="T39" fmla="*/ 0 h 516"/>
                <a:gd name="T40" fmla="*/ 0 w 324"/>
                <a:gd name="T41" fmla="*/ 0 h 516"/>
                <a:gd name="T42" fmla="*/ 0 w 324"/>
                <a:gd name="T43" fmla="*/ 0 h 516"/>
                <a:gd name="T44" fmla="*/ 0 w 324"/>
                <a:gd name="T45" fmla="*/ 0 h 516"/>
                <a:gd name="T46" fmla="*/ 0 w 324"/>
                <a:gd name="T47" fmla="*/ 0 h 516"/>
                <a:gd name="T48" fmla="*/ 0 w 324"/>
                <a:gd name="T49" fmla="*/ 0 h 516"/>
                <a:gd name="T50" fmla="*/ 0 w 324"/>
                <a:gd name="T51" fmla="*/ 0 h 516"/>
                <a:gd name="T52" fmla="*/ 0 w 324"/>
                <a:gd name="T53" fmla="*/ 0 h 516"/>
                <a:gd name="T54" fmla="*/ 0 w 324"/>
                <a:gd name="T55" fmla="*/ 0 h 516"/>
                <a:gd name="T56" fmla="*/ 0 w 324"/>
                <a:gd name="T57" fmla="*/ 0 h 516"/>
                <a:gd name="T58" fmla="*/ 0 w 324"/>
                <a:gd name="T59" fmla="*/ 0 h 516"/>
                <a:gd name="T60" fmla="*/ 0 w 324"/>
                <a:gd name="T61" fmla="*/ 0 h 516"/>
                <a:gd name="T62" fmla="*/ 0 w 324"/>
                <a:gd name="T63" fmla="*/ 0 h 516"/>
                <a:gd name="T64" fmla="*/ 0 w 324"/>
                <a:gd name="T65" fmla="*/ 0 h 516"/>
                <a:gd name="T66" fmla="*/ 0 w 324"/>
                <a:gd name="T67" fmla="*/ 0 h 516"/>
                <a:gd name="T68" fmla="*/ 0 w 324"/>
                <a:gd name="T69" fmla="*/ 0 h 516"/>
                <a:gd name="T70" fmla="*/ 0 w 324"/>
                <a:gd name="T71" fmla="*/ 0 h 516"/>
                <a:gd name="T72" fmla="*/ 0 w 324"/>
                <a:gd name="T73" fmla="*/ 0 h 516"/>
                <a:gd name="T74" fmla="*/ 0 w 324"/>
                <a:gd name="T75" fmla="*/ 0 h 516"/>
                <a:gd name="T76" fmla="*/ 0 w 324"/>
                <a:gd name="T77" fmla="*/ 0 h 516"/>
                <a:gd name="T78" fmla="*/ 0 w 324"/>
                <a:gd name="T79" fmla="*/ 0 h 516"/>
                <a:gd name="T80" fmla="*/ 0 w 324"/>
                <a:gd name="T81" fmla="*/ 0 h 516"/>
                <a:gd name="T82" fmla="*/ 0 w 324"/>
                <a:gd name="T83" fmla="*/ 0 h 516"/>
                <a:gd name="T84" fmla="*/ 0 w 324"/>
                <a:gd name="T85" fmla="*/ 0 h 516"/>
                <a:gd name="T86" fmla="*/ 0 w 324"/>
                <a:gd name="T87" fmla="*/ 0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Germany"/>
            <p:cNvSpPr>
              <a:spLocks/>
            </p:cNvSpPr>
            <p:nvPr/>
          </p:nvSpPr>
          <p:spPr bwMode="auto">
            <a:xfrm>
              <a:off x="4751861" y="2185186"/>
              <a:ext cx="241314" cy="233602"/>
            </a:xfrm>
            <a:custGeom>
              <a:avLst/>
              <a:gdLst>
                <a:gd name="T0" fmla="*/ 0 w 564"/>
                <a:gd name="T1" fmla="*/ 0 h 588"/>
                <a:gd name="T2" fmla="*/ 0 w 564"/>
                <a:gd name="T3" fmla="*/ 0 h 588"/>
                <a:gd name="T4" fmla="*/ 0 w 564"/>
                <a:gd name="T5" fmla="*/ 0 h 588"/>
                <a:gd name="T6" fmla="*/ 0 w 564"/>
                <a:gd name="T7" fmla="*/ 0 h 588"/>
                <a:gd name="T8" fmla="*/ 0 w 564"/>
                <a:gd name="T9" fmla="*/ 0 h 588"/>
                <a:gd name="T10" fmla="*/ 0 w 564"/>
                <a:gd name="T11" fmla="*/ 0 h 588"/>
                <a:gd name="T12" fmla="*/ 0 w 564"/>
                <a:gd name="T13" fmla="*/ 0 h 588"/>
                <a:gd name="T14" fmla="*/ 0 w 564"/>
                <a:gd name="T15" fmla="*/ 0 h 588"/>
                <a:gd name="T16" fmla="*/ 0 w 564"/>
                <a:gd name="T17" fmla="*/ 0 h 588"/>
                <a:gd name="T18" fmla="*/ 0 w 564"/>
                <a:gd name="T19" fmla="*/ 0 h 588"/>
                <a:gd name="T20" fmla="*/ 0 w 564"/>
                <a:gd name="T21" fmla="*/ 0 h 588"/>
                <a:gd name="T22" fmla="*/ 0 w 564"/>
                <a:gd name="T23" fmla="*/ 0 h 588"/>
                <a:gd name="T24" fmla="*/ 0 w 564"/>
                <a:gd name="T25" fmla="*/ 0 h 588"/>
                <a:gd name="T26" fmla="*/ 0 w 564"/>
                <a:gd name="T27" fmla="*/ 0 h 588"/>
                <a:gd name="T28" fmla="*/ 0 w 564"/>
                <a:gd name="T29" fmla="*/ 0 h 588"/>
                <a:gd name="T30" fmla="*/ 0 w 564"/>
                <a:gd name="T31" fmla="*/ 0 h 588"/>
                <a:gd name="T32" fmla="*/ 0 w 564"/>
                <a:gd name="T33" fmla="*/ 0 h 588"/>
                <a:gd name="T34" fmla="*/ 0 w 564"/>
                <a:gd name="T35" fmla="*/ 0 h 588"/>
                <a:gd name="T36" fmla="*/ 0 w 564"/>
                <a:gd name="T37" fmla="*/ 0 h 588"/>
                <a:gd name="T38" fmla="*/ 0 w 564"/>
                <a:gd name="T39" fmla="*/ 0 h 588"/>
                <a:gd name="T40" fmla="*/ 0 w 564"/>
                <a:gd name="T41" fmla="*/ 0 h 588"/>
                <a:gd name="T42" fmla="*/ 0 w 564"/>
                <a:gd name="T43" fmla="*/ 0 h 588"/>
                <a:gd name="T44" fmla="*/ 0 w 564"/>
                <a:gd name="T45" fmla="*/ 0 h 588"/>
                <a:gd name="T46" fmla="*/ 0 w 564"/>
                <a:gd name="T47" fmla="*/ 0 h 588"/>
                <a:gd name="T48" fmla="*/ 0 w 564"/>
                <a:gd name="T49" fmla="*/ 0 h 588"/>
                <a:gd name="T50" fmla="*/ 0 w 564"/>
                <a:gd name="T51" fmla="*/ 0 h 588"/>
                <a:gd name="T52" fmla="*/ 0 w 564"/>
                <a:gd name="T53" fmla="*/ 0 h 588"/>
                <a:gd name="T54" fmla="*/ 0 w 564"/>
                <a:gd name="T55" fmla="*/ 0 h 588"/>
                <a:gd name="T56" fmla="*/ 0 w 564"/>
                <a:gd name="T57" fmla="*/ 0 h 588"/>
                <a:gd name="T58" fmla="*/ 0 w 564"/>
                <a:gd name="T59" fmla="*/ 0 h 588"/>
                <a:gd name="T60" fmla="*/ 0 w 564"/>
                <a:gd name="T61" fmla="*/ 0 h 588"/>
                <a:gd name="T62" fmla="*/ 0 w 564"/>
                <a:gd name="T63" fmla="*/ 0 h 588"/>
                <a:gd name="T64" fmla="*/ 0 w 564"/>
                <a:gd name="T65" fmla="*/ 0 h 588"/>
                <a:gd name="T66" fmla="*/ 0 w 564"/>
                <a:gd name="T67" fmla="*/ 0 h 588"/>
                <a:gd name="T68" fmla="*/ 0 w 564"/>
                <a:gd name="T69" fmla="*/ 0 h 588"/>
                <a:gd name="T70" fmla="*/ 0 w 564"/>
                <a:gd name="T71" fmla="*/ 0 h 588"/>
                <a:gd name="T72" fmla="*/ 0 w 564"/>
                <a:gd name="T73" fmla="*/ 0 h 588"/>
                <a:gd name="T74" fmla="*/ 0 w 564"/>
                <a:gd name="T75" fmla="*/ 0 h 588"/>
                <a:gd name="T76" fmla="*/ 0 w 564"/>
                <a:gd name="T77" fmla="*/ 0 h 588"/>
                <a:gd name="T78" fmla="*/ 0 w 564"/>
                <a:gd name="T79" fmla="*/ 0 h 588"/>
                <a:gd name="T80" fmla="*/ 0 w 564"/>
                <a:gd name="T81" fmla="*/ 0 h 588"/>
                <a:gd name="T82" fmla="*/ 0 w 564"/>
                <a:gd name="T83" fmla="*/ 0 h 588"/>
                <a:gd name="T84" fmla="*/ 0 w 564"/>
                <a:gd name="T85" fmla="*/ 0 h 588"/>
                <a:gd name="T86" fmla="*/ 0 w 564"/>
                <a:gd name="T87" fmla="*/ 0 h 588"/>
                <a:gd name="T88" fmla="*/ 0 w 564"/>
                <a:gd name="T89" fmla="*/ 0 h 588"/>
                <a:gd name="T90" fmla="*/ 0 w 564"/>
                <a:gd name="T91" fmla="*/ 0 h 588"/>
                <a:gd name="T92" fmla="*/ 0 w 564"/>
                <a:gd name="T93" fmla="*/ 0 h 588"/>
                <a:gd name="T94" fmla="*/ 0 w 564"/>
                <a:gd name="T95" fmla="*/ 0 h 588"/>
                <a:gd name="T96" fmla="*/ 0 w 564"/>
                <a:gd name="T97" fmla="*/ 0 h 588"/>
                <a:gd name="T98" fmla="*/ 0 w 564"/>
                <a:gd name="T99" fmla="*/ 0 h 588"/>
                <a:gd name="T100" fmla="*/ 0 w 564"/>
                <a:gd name="T101" fmla="*/ 0 h 588"/>
                <a:gd name="T102" fmla="*/ 0 w 564"/>
                <a:gd name="T103" fmla="*/ 0 h 588"/>
                <a:gd name="T104" fmla="*/ 0 w 564"/>
                <a:gd name="T105" fmla="*/ 0 h 588"/>
                <a:gd name="T106" fmla="*/ 0 w 564"/>
                <a:gd name="T107" fmla="*/ 0 h 588"/>
                <a:gd name="T108" fmla="*/ 0 w 564"/>
                <a:gd name="T109" fmla="*/ 0 h 588"/>
                <a:gd name="T110" fmla="*/ 0 w 564"/>
                <a:gd name="T111" fmla="*/ 0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Georgia"/>
            <p:cNvSpPr>
              <a:spLocks/>
            </p:cNvSpPr>
            <p:nvPr/>
          </p:nvSpPr>
          <p:spPr bwMode="auto">
            <a:xfrm>
              <a:off x="5688627" y="2534815"/>
              <a:ext cx="197743" cy="83540"/>
            </a:xfrm>
            <a:custGeom>
              <a:avLst/>
              <a:gdLst>
                <a:gd name="T0" fmla="*/ 0 w 462"/>
                <a:gd name="T1" fmla="*/ 0 h 210"/>
                <a:gd name="T2" fmla="*/ 0 w 462"/>
                <a:gd name="T3" fmla="*/ 0 h 210"/>
                <a:gd name="T4" fmla="*/ 0 w 462"/>
                <a:gd name="T5" fmla="*/ 0 h 210"/>
                <a:gd name="T6" fmla="*/ 0 w 462"/>
                <a:gd name="T7" fmla="*/ 0 h 210"/>
                <a:gd name="T8" fmla="*/ 0 w 462"/>
                <a:gd name="T9" fmla="*/ 0 h 210"/>
                <a:gd name="T10" fmla="*/ 0 w 462"/>
                <a:gd name="T11" fmla="*/ 0 h 210"/>
                <a:gd name="T12" fmla="*/ 0 w 462"/>
                <a:gd name="T13" fmla="*/ 0 h 210"/>
                <a:gd name="T14" fmla="*/ 0 w 462"/>
                <a:gd name="T15" fmla="*/ 0 h 210"/>
                <a:gd name="T16" fmla="*/ 0 w 462"/>
                <a:gd name="T17" fmla="*/ 0 h 210"/>
                <a:gd name="T18" fmla="*/ 0 w 462"/>
                <a:gd name="T19" fmla="*/ 0 h 210"/>
                <a:gd name="T20" fmla="*/ 0 w 462"/>
                <a:gd name="T21" fmla="*/ 0 h 210"/>
                <a:gd name="T22" fmla="*/ 0 w 462"/>
                <a:gd name="T23" fmla="*/ 0 h 210"/>
                <a:gd name="T24" fmla="*/ 0 w 462"/>
                <a:gd name="T25" fmla="*/ 0 h 210"/>
                <a:gd name="T26" fmla="*/ 0 w 462"/>
                <a:gd name="T27" fmla="*/ 0 h 210"/>
                <a:gd name="T28" fmla="*/ 0 w 462"/>
                <a:gd name="T29" fmla="*/ 0 h 210"/>
                <a:gd name="T30" fmla="*/ 0 w 462"/>
                <a:gd name="T31" fmla="*/ 0 h 210"/>
                <a:gd name="T32" fmla="*/ 0 w 462"/>
                <a:gd name="T33" fmla="*/ 0 h 210"/>
                <a:gd name="T34" fmla="*/ 0 w 462"/>
                <a:gd name="T35" fmla="*/ 0 h 210"/>
                <a:gd name="T36" fmla="*/ 0 w 462"/>
                <a:gd name="T37" fmla="*/ 0 h 210"/>
                <a:gd name="T38" fmla="*/ 0 w 462"/>
                <a:gd name="T39" fmla="*/ 0 h 210"/>
                <a:gd name="T40" fmla="*/ 0 w 462"/>
                <a:gd name="T41" fmla="*/ 0 h 210"/>
                <a:gd name="T42" fmla="*/ 0 w 462"/>
                <a:gd name="T43" fmla="*/ 0 h 210"/>
                <a:gd name="T44" fmla="*/ 0 w 462"/>
                <a:gd name="T45" fmla="*/ 0 h 210"/>
                <a:gd name="T46" fmla="*/ 0 w 462"/>
                <a:gd name="T47" fmla="*/ 0 h 210"/>
                <a:gd name="T48" fmla="*/ 0 w 462"/>
                <a:gd name="T49" fmla="*/ 0 h 210"/>
                <a:gd name="T50" fmla="*/ 0 w 462"/>
                <a:gd name="T51" fmla="*/ 0 h 210"/>
                <a:gd name="T52" fmla="*/ 0 w 462"/>
                <a:gd name="T53" fmla="*/ 0 h 210"/>
                <a:gd name="T54" fmla="*/ 0 w 462"/>
                <a:gd name="T55" fmla="*/ 0 h 210"/>
                <a:gd name="T56" fmla="*/ 0 w 462"/>
                <a:gd name="T57" fmla="*/ 0 h 210"/>
                <a:gd name="T58" fmla="*/ 0 w 462"/>
                <a:gd name="T59" fmla="*/ 0 h 210"/>
                <a:gd name="T60" fmla="*/ 0 w 462"/>
                <a:gd name="T61" fmla="*/ 0 h 210"/>
                <a:gd name="T62" fmla="*/ 0 w 462"/>
                <a:gd name="T63" fmla="*/ 0 h 210"/>
                <a:gd name="T64" fmla="*/ 0 w 462"/>
                <a:gd name="T65" fmla="*/ 0 h 210"/>
                <a:gd name="T66" fmla="*/ 0 w 462"/>
                <a:gd name="T67" fmla="*/ 0 h 210"/>
                <a:gd name="T68" fmla="*/ 0 w 462"/>
                <a:gd name="T69" fmla="*/ 0 h 210"/>
                <a:gd name="T70" fmla="*/ 0 w 462"/>
                <a:gd name="T71" fmla="*/ 0 h 210"/>
                <a:gd name="T72" fmla="*/ 0 w 462"/>
                <a:gd name="T73" fmla="*/ 0 h 210"/>
                <a:gd name="T74" fmla="*/ 0 w 462"/>
                <a:gd name="T75" fmla="*/ 0 h 210"/>
                <a:gd name="T76" fmla="*/ 0 w 462"/>
                <a:gd name="T77" fmla="*/ 0 h 210"/>
                <a:gd name="T78" fmla="*/ 0 w 462"/>
                <a:gd name="T79" fmla="*/ 0 h 210"/>
                <a:gd name="T80" fmla="*/ 0 w 462"/>
                <a:gd name="T81" fmla="*/ 0 h 210"/>
                <a:gd name="T82" fmla="*/ 0 w 462"/>
                <a:gd name="T83" fmla="*/ 0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The Gambia"/>
            <p:cNvSpPr>
              <a:spLocks/>
            </p:cNvSpPr>
            <p:nvPr/>
          </p:nvSpPr>
          <p:spPr bwMode="auto">
            <a:xfrm>
              <a:off x="4048029" y="3484693"/>
              <a:ext cx="92168" cy="20111"/>
            </a:xfrm>
            <a:custGeom>
              <a:avLst/>
              <a:gdLst>
                <a:gd name="T0" fmla="*/ 0 w 216"/>
                <a:gd name="T1" fmla="*/ 0 h 54"/>
                <a:gd name="T2" fmla="*/ 0 w 216"/>
                <a:gd name="T3" fmla="*/ 0 h 54"/>
                <a:gd name="T4" fmla="*/ 0 w 216"/>
                <a:gd name="T5" fmla="*/ 0 h 54"/>
                <a:gd name="T6" fmla="*/ 0 w 216"/>
                <a:gd name="T7" fmla="*/ 0 h 54"/>
                <a:gd name="T8" fmla="*/ 0 w 216"/>
                <a:gd name="T9" fmla="*/ 0 h 54"/>
                <a:gd name="T10" fmla="*/ 0 w 216"/>
                <a:gd name="T11" fmla="*/ 0 h 54"/>
                <a:gd name="T12" fmla="*/ 0 w 216"/>
                <a:gd name="T13" fmla="*/ 0 h 54"/>
                <a:gd name="T14" fmla="*/ 0 w 216"/>
                <a:gd name="T15" fmla="*/ 0 h 54"/>
                <a:gd name="T16" fmla="*/ 0 w 216"/>
                <a:gd name="T17" fmla="*/ 0 h 54"/>
                <a:gd name="T18" fmla="*/ 0 w 216"/>
                <a:gd name="T19" fmla="*/ 0 h 54"/>
                <a:gd name="T20" fmla="*/ 0 w 216"/>
                <a:gd name="T21" fmla="*/ 0 h 54"/>
                <a:gd name="T22" fmla="*/ 0 w 216"/>
                <a:gd name="T23" fmla="*/ 0 h 54"/>
                <a:gd name="T24" fmla="*/ 0 w 216"/>
                <a:gd name="T25" fmla="*/ 0 h 54"/>
                <a:gd name="T26" fmla="*/ 0 w 216"/>
                <a:gd name="T27" fmla="*/ 0 h 54"/>
                <a:gd name="T28" fmla="*/ 0 w 216"/>
                <a:gd name="T29" fmla="*/ 0 h 54"/>
                <a:gd name="T30" fmla="*/ 0 w 216"/>
                <a:gd name="T31" fmla="*/ 0 h 54"/>
                <a:gd name="T32" fmla="*/ 0 w 216"/>
                <a:gd name="T33" fmla="*/ 0 h 54"/>
                <a:gd name="T34" fmla="*/ 0 w 216"/>
                <a:gd name="T35" fmla="*/ 0 h 54"/>
                <a:gd name="T36" fmla="*/ 0 w 216"/>
                <a:gd name="T37" fmla="*/ 0 h 54"/>
                <a:gd name="T38" fmla="*/ 0 w 216"/>
                <a:gd name="T39" fmla="*/ 0 h 54"/>
                <a:gd name="T40" fmla="*/ 0 w 216"/>
                <a:gd name="T41" fmla="*/ 0 h 54"/>
                <a:gd name="T42" fmla="*/ 0 w 216"/>
                <a:gd name="T43" fmla="*/ 0 h 54"/>
                <a:gd name="T44" fmla="*/ 0 w 216"/>
                <a:gd name="T45" fmla="*/ 0 h 54"/>
                <a:gd name="T46" fmla="*/ 0 w 216"/>
                <a:gd name="T47" fmla="*/ 0 h 54"/>
                <a:gd name="T48" fmla="*/ 0 w 216"/>
                <a:gd name="T49" fmla="*/ 0 h 54"/>
                <a:gd name="T50" fmla="*/ 0 w 216"/>
                <a:gd name="T51" fmla="*/ 0 h 54"/>
                <a:gd name="T52" fmla="*/ 0 w 216"/>
                <a:gd name="T53" fmla="*/ 0 h 54"/>
                <a:gd name="T54" fmla="*/ 0 w 216"/>
                <a:gd name="T55" fmla="*/ 0 h 54"/>
                <a:gd name="T56" fmla="*/ 0 w 216"/>
                <a:gd name="T57" fmla="*/ 0 h 54"/>
                <a:gd name="T58" fmla="*/ 0 w 216"/>
                <a:gd name="T59" fmla="*/ 0 h 54"/>
                <a:gd name="T60" fmla="*/ 0 w 216"/>
                <a:gd name="T61" fmla="*/ 0 h 54"/>
                <a:gd name="T62" fmla="*/ 0 w 216"/>
                <a:gd name="T63" fmla="*/ 0 h 54"/>
                <a:gd name="T64" fmla="*/ 0 w 216"/>
                <a:gd name="T65" fmla="*/ 0 h 54"/>
                <a:gd name="T66" fmla="*/ 0 w 216"/>
                <a:gd name="T67" fmla="*/ 0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Gabon"/>
            <p:cNvSpPr>
              <a:spLocks/>
            </p:cNvSpPr>
            <p:nvPr/>
          </p:nvSpPr>
          <p:spPr bwMode="auto">
            <a:xfrm>
              <a:off x="4818893" y="3846699"/>
              <a:ext cx="179309" cy="202661"/>
            </a:xfrm>
            <a:custGeom>
              <a:avLst/>
              <a:gdLst>
                <a:gd name="T0" fmla="*/ 0 w 420"/>
                <a:gd name="T1" fmla="*/ 0 h 510"/>
                <a:gd name="T2" fmla="*/ 0 w 420"/>
                <a:gd name="T3" fmla="*/ 0 h 510"/>
                <a:gd name="T4" fmla="*/ 0 w 420"/>
                <a:gd name="T5" fmla="*/ 0 h 510"/>
                <a:gd name="T6" fmla="*/ 0 w 420"/>
                <a:gd name="T7" fmla="*/ 0 h 510"/>
                <a:gd name="T8" fmla="*/ 0 w 420"/>
                <a:gd name="T9" fmla="*/ 0 h 510"/>
                <a:gd name="T10" fmla="*/ 0 w 420"/>
                <a:gd name="T11" fmla="*/ 0 h 510"/>
                <a:gd name="T12" fmla="*/ 0 w 420"/>
                <a:gd name="T13" fmla="*/ 0 h 510"/>
                <a:gd name="T14" fmla="*/ 0 w 420"/>
                <a:gd name="T15" fmla="*/ 0 h 510"/>
                <a:gd name="T16" fmla="*/ 0 w 420"/>
                <a:gd name="T17" fmla="*/ 0 h 510"/>
                <a:gd name="T18" fmla="*/ 0 w 420"/>
                <a:gd name="T19" fmla="*/ 0 h 510"/>
                <a:gd name="T20" fmla="*/ 0 w 420"/>
                <a:gd name="T21" fmla="*/ 0 h 510"/>
                <a:gd name="T22" fmla="*/ 0 w 420"/>
                <a:gd name="T23" fmla="*/ 0 h 510"/>
                <a:gd name="T24" fmla="*/ 0 w 420"/>
                <a:gd name="T25" fmla="*/ 0 h 510"/>
                <a:gd name="T26" fmla="*/ 0 w 420"/>
                <a:gd name="T27" fmla="*/ 0 h 510"/>
                <a:gd name="T28" fmla="*/ 0 w 420"/>
                <a:gd name="T29" fmla="*/ 0 h 510"/>
                <a:gd name="T30" fmla="*/ 0 w 420"/>
                <a:gd name="T31" fmla="*/ 0 h 510"/>
                <a:gd name="T32" fmla="*/ 0 w 420"/>
                <a:gd name="T33" fmla="*/ 0 h 510"/>
                <a:gd name="T34" fmla="*/ 0 w 420"/>
                <a:gd name="T35" fmla="*/ 0 h 510"/>
                <a:gd name="T36" fmla="*/ 0 w 420"/>
                <a:gd name="T37" fmla="*/ 0 h 510"/>
                <a:gd name="T38" fmla="*/ 0 w 420"/>
                <a:gd name="T39" fmla="*/ 0 h 510"/>
                <a:gd name="T40" fmla="*/ 0 w 420"/>
                <a:gd name="T41" fmla="*/ 0 h 510"/>
                <a:gd name="T42" fmla="*/ 0 w 420"/>
                <a:gd name="T43" fmla="*/ 0 h 510"/>
                <a:gd name="T44" fmla="*/ 0 w 420"/>
                <a:gd name="T45" fmla="*/ 0 h 510"/>
                <a:gd name="T46" fmla="*/ 0 w 420"/>
                <a:gd name="T47" fmla="*/ 0 h 510"/>
                <a:gd name="T48" fmla="*/ 0 w 420"/>
                <a:gd name="T49" fmla="*/ 0 h 510"/>
                <a:gd name="T50" fmla="*/ 0 w 420"/>
                <a:gd name="T51" fmla="*/ 0 h 510"/>
                <a:gd name="T52" fmla="*/ 0 w 420"/>
                <a:gd name="T53" fmla="*/ 0 h 510"/>
                <a:gd name="T54" fmla="*/ 0 w 420"/>
                <a:gd name="T55" fmla="*/ 0 h 510"/>
                <a:gd name="T56" fmla="*/ 0 w 420"/>
                <a:gd name="T57" fmla="*/ 0 h 510"/>
                <a:gd name="T58" fmla="*/ 0 w 420"/>
                <a:gd name="T59" fmla="*/ 0 h 510"/>
                <a:gd name="T60" fmla="*/ 0 w 420"/>
                <a:gd name="T61" fmla="*/ 0 h 510"/>
                <a:gd name="T62" fmla="*/ 0 w 420"/>
                <a:gd name="T63" fmla="*/ 0 h 510"/>
                <a:gd name="T64" fmla="*/ 0 w 420"/>
                <a:gd name="T65" fmla="*/ 0 h 510"/>
                <a:gd name="T66" fmla="*/ 0 w 420"/>
                <a:gd name="T67" fmla="*/ 0 h 510"/>
                <a:gd name="T68" fmla="*/ 0 w 420"/>
                <a:gd name="T69" fmla="*/ 0 h 510"/>
                <a:gd name="T70" fmla="*/ 0 w 420"/>
                <a:gd name="T71" fmla="*/ 0 h 510"/>
                <a:gd name="T72" fmla="*/ 0 w 420"/>
                <a:gd name="T73" fmla="*/ 0 h 510"/>
                <a:gd name="T74" fmla="*/ 0 w 420"/>
                <a:gd name="T75" fmla="*/ 0 h 510"/>
                <a:gd name="T76" fmla="*/ 0 w 420"/>
                <a:gd name="T77" fmla="*/ 0 h 510"/>
                <a:gd name="T78" fmla="*/ 0 w 420"/>
                <a:gd name="T79" fmla="*/ 0 h 510"/>
                <a:gd name="T80" fmla="*/ 0 w 420"/>
                <a:gd name="T81" fmla="*/ 0 h 510"/>
                <a:gd name="T82" fmla="*/ 0 w 420"/>
                <a:gd name="T83" fmla="*/ 0 h 510"/>
                <a:gd name="T84" fmla="*/ 0 w 420"/>
                <a:gd name="T85" fmla="*/ 0 h 510"/>
                <a:gd name="T86" fmla="*/ 0 w 420"/>
                <a:gd name="T87" fmla="*/ 0 h 510"/>
                <a:gd name="T88" fmla="*/ 0 w 420"/>
                <a:gd name="T89" fmla="*/ 0 h 510"/>
                <a:gd name="T90" fmla="*/ 0 w 420"/>
                <a:gd name="T91" fmla="*/ 0 h 510"/>
                <a:gd name="T92" fmla="*/ 0 w 420"/>
                <a:gd name="T93" fmla="*/ 0 h 510"/>
                <a:gd name="T94" fmla="*/ 0 w 420"/>
                <a:gd name="T95" fmla="*/ 0 h 510"/>
                <a:gd name="T96" fmla="*/ 0 w 420"/>
                <a:gd name="T97" fmla="*/ 0 h 510"/>
                <a:gd name="T98" fmla="*/ 0 w 420"/>
                <a:gd name="T99" fmla="*/ 0 h 510"/>
                <a:gd name="T100" fmla="*/ 0 w 420"/>
                <a:gd name="T101" fmla="*/ 0 h 510"/>
                <a:gd name="T102" fmla="*/ 0 w 420"/>
                <a:gd name="T103" fmla="*/ 0 h 510"/>
                <a:gd name="T104" fmla="*/ 0 w 420"/>
                <a:gd name="T105" fmla="*/ 0 h 510"/>
                <a:gd name="T106" fmla="*/ 0 w 420"/>
                <a:gd name="T107" fmla="*/ 0 h 510"/>
                <a:gd name="T108" fmla="*/ 0 w 420"/>
                <a:gd name="T109" fmla="*/ 0 h 510"/>
                <a:gd name="T110" fmla="*/ 0 w 420"/>
                <a:gd name="T111" fmla="*/ 0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ance"/>
            <p:cNvSpPr>
              <a:spLocks noEditPoints="1"/>
            </p:cNvSpPr>
            <p:nvPr/>
          </p:nvSpPr>
          <p:spPr bwMode="auto">
            <a:xfrm>
              <a:off x="4458599" y="2298120"/>
              <a:ext cx="390459" cy="310953"/>
            </a:xfrm>
            <a:custGeom>
              <a:avLst/>
              <a:gdLst>
                <a:gd name="T0" fmla="*/ 784216001 w 230"/>
                <a:gd name="T1" fmla="*/ 600170235 h 198"/>
                <a:gd name="T2" fmla="*/ 756698907 w 230"/>
                <a:gd name="T3" fmla="*/ 621864720 h 198"/>
                <a:gd name="T4" fmla="*/ 749820702 w 230"/>
                <a:gd name="T5" fmla="*/ 672479948 h 198"/>
                <a:gd name="T6" fmla="*/ 749820702 w 230"/>
                <a:gd name="T7" fmla="*/ 701405182 h 198"/>
                <a:gd name="T8" fmla="*/ 791094200 w 230"/>
                <a:gd name="T9" fmla="*/ 694174431 h 198"/>
                <a:gd name="T10" fmla="*/ 791094200 w 230"/>
                <a:gd name="T11" fmla="*/ 621864720 h 198"/>
                <a:gd name="T12" fmla="*/ 660391223 w 230"/>
                <a:gd name="T13" fmla="*/ 144619465 h 198"/>
                <a:gd name="T14" fmla="*/ 632876271 w 230"/>
                <a:gd name="T15" fmla="*/ 122927224 h 198"/>
                <a:gd name="T16" fmla="*/ 598480974 w 230"/>
                <a:gd name="T17" fmla="*/ 122927224 h 198"/>
                <a:gd name="T18" fmla="*/ 557205203 w 230"/>
                <a:gd name="T19" fmla="*/ 101232738 h 198"/>
                <a:gd name="T20" fmla="*/ 522809908 w 230"/>
                <a:gd name="T21" fmla="*/ 86771244 h 198"/>
                <a:gd name="T22" fmla="*/ 488414611 w 230"/>
                <a:gd name="T23" fmla="*/ 50617489 h 198"/>
                <a:gd name="T24" fmla="*/ 433382567 w 230"/>
                <a:gd name="T25" fmla="*/ 21692250 h 198"/>
                <a:gd name="T26" fmla="*/ 385228729 w 230"/>
                <a:gd name="T27" fmla="*/ 7230750 h 198"/>
                <a:gd name="T28" fmla="*/ 357711634 w 230"/>
                <a:gd name="T29" fmla="*/ 28923000 h 198"/>
                <a:gd name="T30" fmla="*/ 357711634 w 230"/>
                <a:gd name="T31" fmla="*/ 79540496 h 198"/>
                <a:gd name="T32" fmla="*/ 295801387 w 230"/>
                <a:gd name="T33" fmla="*/ 122927224 h 198"/>
                <a:gd name="T34" fmla="*/ 233888935 w 230"/>
                <a:gd name="T35" fmla="*/ 137388715 h 198"/>
                <a:gd name="T36" fmla="*/ 192613295 w 230"/>
                <a:gd name="T37" fmla="*/ 101232738 h 198"/>
                <a:gd name="T38" fmla="*/ 185735090 w 230"/>
                <a:gd name="T39" fmla="*/ 122927224 h 198"/>
                <a:gd name="T40" fmla="*/ 192613295 w 230"/>
                <a:gd name="T41" fmla="*/ 173542485 h 198"/>
                <a:gd name="T42" fmla="*/ 130703011 w 230"/>
                <a:gd name="T43" fmla="*/ 195236971 h 198"/>
                <a:gd name="T44" fmla="*/ 103185923 w 230"/>
                <a:gd name="T45" fmla="*/ 166311741 h 198"/>
                <a:gd name="T46" fmla="*/ 68790608 w 230"/>
                <a:gd name="T47" fmla="*/ 173542485 h 198"/>
                <a:gd name="T48" fmla="*/ 20636758 w 230"/>
                <a:gd name="T49" fmla="*/ 188006224 h 198"/>
                <a:gd name="T50" fmla="*/ 27517102 w 230"/>
                <a:gd name="T51" fmla="*/ 202467719 h 198"/>
                <a:gd name="T52" fmla="*/ 6878206 w 230"/>
                <a:gd name="T53" fmla="*/ 216929211 h 198"/>
                <a:gd name="T54" fmla="*/ 41273515 w 230"/>
                <a:gd name="T55" fmla="*/ 238621457 h 198"/>
                <a:gd name="T56" fmla="*/ 130703011 w 230"/>
                <a:gd name="T57" fmla="*/ 274777433 h 198"/>
                <a:gd name="T58" fmla="*/ 151339795 w 230"/>
                <a:gd name="T59" fmla="*/ 310931240 h 198"/>
                <a:gd name="T60" fmla="*/ 199493634 w 230"/>
                <a:gd name="T61" fmla="*/ 383240952 h 198"/>
                <a:gd name="T62" fmla="*/ 199493634 w 230"/>
                <a:gd name="T63" fmla="*/ 426627678 h 198"/>
                <a:gd name="T64" fmla="*/ 178856889 w 230"/>
                <a:gd name="T65" fmla="*/ 520629631 h 198"/>
                <a:gd name="T66" fmla="*/ 165098339 w 230"/>
                <a:gd name="T67" fmla="*/ 549554867 h 198"/>
                <a:gd name="T68" fmla="*/ 158217998 w 230"/>
                <a:gd name="T69" fmla="*/ 578477852 h 198"/>
                <a:gd name="T70" fmla="*/ 178856889 w 230"/>
                <a:gd name="T71" fmla="*/ 585708600 h 198"/>
                <a:gd name="T72" fmla="*/ 227010727 w 230"/>
                <a:gd name="T73" fmla="*/ 600170235 h 198"/>
                <a:gd name="T74" fmla="*/ 268284225 w 230"/>
                <a:gd name="T75" fmla="*/ 621864720 h 198"/>
                <a:gd name="T76" fmla="*/ 309557792 w 230"/>
                <a:gd name="T77" fmla="*/ 600170235 h 198"/>
                <a:gd name="T78" fmla="*/ 330196681 w 230"/>
                <a:gd name="T79" fmla="*/ 621864720 h 198"/>
                <a:gd name="T80" fmla="*/ 385228729 w 230"/>
                <a:gd name="T81" fmla="*/ 636326215 h 198"/>
                <a:gd name="T82" fmla="*/ 405865479 w 230"/>
                <a:gd name="T83" fmla="*/ 629095467 h 198"/>
                <a:gd name="T84" fmla="*/ 447141113 w 230"/>
                <a:gd name="T85" fmla="*/ 578477852 h 198"/>
                <a:gd name="T86" fmla="*/ 481536409 w 230"/>
                <a:gd name="T87" fmla="*/ 549554867 h 198"/>
                <a:gd name="T88" fmla="*/ 522809908 w 230"/>
                <a:gd name="T89" fmla="*/ 564016361 h 198"/>
                <a:gd name="T90" fmla="*/ 584722428 w 230"/>
                <a:gd name="T91" fmla="*/ 585708600 h 198"/>
                <a:gd name="T92" fmla="*/ 632876271 w 230"/>
                <a:gd name="T93" fmla="*/ 578477852 h 198"/>
                <a:gd name="T94" fmla="*/ 674149774 w 230"/>
                <a:gd name="T95" fmla="*/ 535091128 h 198"/>
                <a:gd name="T96" fmla="*/ 660391223 w 230"/>
                <a:gd name="T97" fmla="*/ 506168140 h 198"/>
                <a:gd name="T98" fmla="*/ 639754475 w 230"/>
                <a:gd name="T99" fmla="*/ 491706646 h 198"/>
                <a:gd name="T100" fmla="*/ 653513020 w 230"/>
                <a:gd name="T101" fmla="*/ 470014407 h 198"/>
                <a:gd name="T102" fmla="*/ 625995928 w 230"/>
                <a:gd name="T103" fmla="*/ 433858427 h 198"/>
                <a:gd name="T104" fmla="*/ 639754475 w 230"/>
                <a:gd name="T105" fmla="*/ 390471702 h 198"/>
                <a:gd name="T106" fmla="*/ 639754475 w 230"/>
                <a:gd name="T107" fmla="*/ 361548710 h 198"/>
                <a:gd name="T108" fmla="*/ 605359180 w 230"/>
                <a:gd name="T109" fmla="*/ 361548710 h 198"/>
                <a:gd name="T110" fmla="*/ 598480974 w 230"/>
                <a:gd name="T111" fmla="*/ 339856467 h 198"/>
                <a:gd name="T112" fmla="*/ 625995928 w 230"/>
                <a:gd name="T113" fmla="*/ 296469744 h 198"/>
                <a:gd name="T114" fmla="*/ 660391223 w 230"/>
                <a:gd name="T115" fmla="*/ 274777433 h 198"/>
                <a:gd name="T116" fmla="*/ 681027973 w 230"/>
                <a:gd name="T117" fmla="*/ 216929211 h 198"/>
                <a:gd name="T118" fmla="*/ 701666859 w 230"/>
                <a:gd name="T119" fmla="*/ 180775475 h 198"/>
                <a:gd name="T120" fmla="*/ 681027973 w 230"/>
                <a:gd name="T121" fmla="*/ 144619465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inland"/>
            <p:cNvSpPr>
              <a:spLocks/>
            </p:cNvSpPr>
            <p:nvPr/>
          </p:nvSpPr>
          <p:spPr bwMode="auto">
            <a:xfrm>
              <a:off x="5098749" y="1753565"/>
              <a:ext cx="269802" cy="283107"/>
            </a:xfrm>
            <a:custGeom>
              <a:avLst/>
              <a:gdLst>
                <a:gd name="T0" fmla="*/ 0 w 630"/>
                <a:gd name="T1" fmla="*/ 0 h 714"/>
                <a:gd name="T2" fmla="*/ 0 w 630"/>
                <a:gd name="T3" fmla="*/ 0 h 714"/>
                <a:gd name="T4" fmla="*/ 0 w 630"/>
                <a:gd name="T5" fmla="*/ 0 h 714"/>
                <a:gd name="T6" fmla="*/ 0 w 630"/>
                <a:gd name="T7" fmla="*/ 0 h 714"/>
                <a:gd name="T8" fmla="*/ 0 w 630"/>
                <a:gd name="T9" fmla="*/ 0 h 714"/>
                <a:gd name="T10" fmla="*/ 0 w 630"/>
                <a:gd name="T11" fmla="*/ 0 h 714"/>
                <a:gd name="T12" fmla="*/ 0 w 630"/>
                <a:gd name="T13" fmla="*/ 0 h 714"/>
                <a:gd name="T14" fmla="*/ 0 w 630"/>
                <a:gd name="T15" fmla="*/ 0 h 714"/>
                <a:gd name="T16" fmla="*/ 0 w 630"/>
                <a:gd name="T17" fmla="*/ 0 h 714"/>
                <a:gd name="T18" fmla="*/ 0 w 630"/>
                <a:gd name="T19" fmla="*/ 0 h 714"/>
                <a:gd name="T20" fmla="*/ 0 w 630"/>
                <a:gd name="T21" fmla="*/ 0 h 714"/>
                <a:gd name="T22" fmla="*/ 0 w 630"/>
                <a:gd name="T23" fmla="*/ 0 h 714"/>
                <a:gd name="T24" fmla="*/ 0 w 630"/>
                <a:gd name="T25" fmla="*/ 0 h 714"/>
                <a:gd name="T26" fmla="*/ 0 w 630"/>
                <a:gd name="T27" fmla="*/ 0 h 714"/>
                <a:gd name="T28" fmla="*/ 0 w 630"/>
                <a:gd name="T29" fmla="*/ 0 h 714"/>
                <a:gd name="T30" fmla="*/ 0 w 630"/>
                <a:gd name="T31" fmla="*/ 0 h 714"/>
                <a:gd name="T32" fmla="*/ 0 w 630"/>
                <a:gd name="T33" fmla="*/ 0 h 714"/>
                <a:gd name="T34" fmla="*/ 0 w 630"/>
                <a:gd name="T35" fmla="*/ 0 h 714"/>
                <a:gd name="T36" fmla="*/ 0 w 630"/>
                <a:gd name="T37" fmla="*/ 0 h 714"/>
                <a:gd name="T38" fmla="*/ 0 w 630"/>
                <a:gd name="T39" fmla="*/ 0 h 714"/>
                <a:gd name="T40" fmla="*/ 0 w 630"/>
                <a:gd name="T41" fmla="*/ 0 h 714"/>
                <a:gd name="T42" fmla="*/ 0 w 630"/>
                <a:gd name="T43" fmla="*/ 0 h 714"/>
                <a:gd name="T44" fmla="*/ 0 w 630"/>
                <a:gd name="T45" fmla="*/ 0 h 714"/>
                <a:gd name="T46" fmla="*/ 0 w 630"/>
                <a:gd name="T47" fmla="*/ 0 h 714"/>
                <a:gd name="T48" fmla="*/ 0 w 630"/>
                <a:gd name="T49" fmla="*/ 0 h 714"/>
                <a:gd name="T50" fmla="*/ 0 w 630"/>
                <a:gd name="T51" fmla="*/ 0 h 714"/>
                <a:gd name="T52" fmla="*/ 0 w 630"/>
                <a:gd name="T53" fmla="*/ 0 h 714"/>
                <a:gd name="T54" fmla="*/ 0 w 630"/>
                <a:gd name="T55" fmla="*/ 0 h 714"/>
                <a:gd name="T56" fmla="*/ 0 w 630"/>
                <a:gd name="T57" fmla="*/ 0 h 714"/>
                <a:gd name="T58" fmla="*/ 0 w 630"/>
                <a:gd name="T59" fmla="*/ 0 h 714"/>
                <a:gd name="T60" fmla="*/ 0 w 630"/>
                <a:gd name="T61" fmla="*/ 0 h 714"/>
                <a:gd name="T62" fmla="*/ 0 w 630"/>
                <a:gd name="T63" fmla="*/ 0 h 714"/>
                <a:gd name="T64" fmla="*/ 0 w 630"/>
                <a:gd name="T65" fmla="*/ 0 h 714"/>
                <a:gd name="T66" fmla="*/ 0 w 630"/>
                <a:gd name="T67" fmla="*/ 0 h 714"/>
                <a:gd name="T68" fmla="*/ 0 w 630"/>
                <a:gd name="T69" fmla="*/ 0 h 714"/>
                <a:gd name="T70" fmla="*/ 0 w 630"/>
                <a:gd name="T71" fmla="*/ 0 h 714"/>
                <a:gd name="T72" fmla="*/ 0 w 630"/>
                <a:gd name="T73" fmla="*/ 0 h 714"/>
                <a:gd name="T74" fmla="*/ 0 w 630"/>
                <a:gd name="T75" fmla="*/ 0 h 714"/>
                <a:gd name="T76" fmla="*/ 0 w 630"/>
                <a:gd name="T77" fmla="*/ 0 h 714"/>
                <a:gd name="T78" fmla="*/ 0 w 630"/>
                <a:gd name="T79" fmla="*/ 0 h 714"/>
                <a:gd name="T80" fmla="*/ 0 w 630"/>
                <a:gd name="T81" fmla="*/ 0 h 714"/>
                <a:gd name="T82" fmla="*/ 0 w 630"/>
                <a:gd name="T83" fmla="*/ 0 h 714"/>
                <a:gd name="T84" fmla="*/ 0 w 630"/>
                <a:gd name="T85" fmla="*/ 0 h 714"/>
                <a:gd name="T86" fmla="*/ 0 w 630"/>
                <a:gd name="T87" fmla="*/ 0 h 714"/>
                <a:gd name="T88" fmla="*/ 0 w 630"/>
                <a:gd name="T89" fmla="*/ 0 h 714"/>
                <a:gd name="T90" fmla="*/ 0 w 630"/>
                <a:gd name="T91" fmla="*/ 0 h 714"/>
                <a:gd name="T92" fmla="*/ 0 w 630"/>
                <a:gd name="T93" fmla="*/ 0 h 714"/>
                <a:gd name="T94" fmla="*/ 0 w 630"/>
                <a:gd name="T95" fmla="*/ 0 h 714"/>
                <a:gd name="T96" fmla="*/ 0 w 630"/>
                <a:gd name="T97" fmla="*/ 0 h 714"/>
                <a:gd name="T98" fmla="*/ 0 w 630"/>
                <a:gd name="T99" fmla="*/ 0 h 714"/>
                <a:gd name="T100" fmla="*/ 0 w 630"/>
                <a:gd name="T101" fmla="*/ 0 h 714"/>
                <a:gd name="T102" fmla="*/ 0 w 630"/>
                <a:gd name="T103" fmla="*/ 0 h 714"/>
                <a:gd name="T104" fmla="*/ 0 w 630"/>
                <a:gd name="T105" fmla="*/ 0 h 714"/>
                <a:gd name="T106" fmla="*/ 0 w 630"/>
                <a:gd name="T107" fmla="*/ 0 h 714"/>
                <a:gd name="T108" fmla="*/ 0 w 630"/>
                <a:gd name="T109" fmla="*/ 0 h 714"/>
                <a:gd name="T110" fmla="*/ 0 w 630"/>
                <a:gd name="T111" fmla="*/ 0 h 714"/>
                <a:gd name="T112" fmla="*/ 0 w 630"/>
                <a:gd name="T113" fmla="*/ 0 h 714"/>
                <a:gd name="T114" fmla="*/ 0 w 630"/>
                <a:gd name="T115" fmla="*/ 0 h 714"/>
                <a:gd name="T116" fmla="*/ 0 w 630"/>
                <a:gd name="T117" fmla="*/ 0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Ethiopia"/>
            <p:cNvSpPr>
              <a:spLocks/>
            </p:cNvSpPr>
            <p:nvPr/>
          </p:nvSpPr>
          <p:spPr bwMode="auto">
            <a:xfrm>
              <a:off x="5561267" y="3449111"/>
              <a:ext cx="452463" cy="365100"/>
            </a:xfrm>
            <a:custGeom>
              <a:avLst/>
              <a:gdLst>
                <a:gd name="T0" fmla="*/ 0 w 1056"/>
                <a:gd name="T1" fmla="*/ 0 h 924"/>
                <a:gd name="T2" fmla="*/ 0 w 1056"/>
                <a:gd name="T3" fmla="*/ 0 h 924"/>
                <a:gd name="T4" fmla="*/ 0 w 1056"/>
                <a:gd name="T5" fmla="*/ 0 h 924"/>
                <a:gd name="T6" fmla="*/ 0 w 1056"/>
                <a:gd name="T7" fmla="*/ 0 h 924"/>
                <a:gd name="T8" fmla="*/ 0 w 1056"/>
                <a:gd name="T9" fmla="*/ 0 h 924"/>
                <a:gd name="T10" fmla="*/ 0 w 1056"/>
                <a:gd name="T11" fmla="*/ 0 h 924"/>
                <a:gd name="T12" fmla="*/ 0 w 1056"/>
                <a:gd name="T13" fmla="*/ 0 h 924"/>
                <a:gd name="T14" fmla="*/ 0 w 1056"/>
                <a:gd name="T15" fmla="*/ 0 h 924"/>
                <a:gd name="T16" fmla="*/ 0 w 1056"/>
                <a:gd name="T17" fmla="*/ 0 h 924"/>
                <a:gd name="T18" fmla="*/ 0 w 1056"/>
                <a:gd name="T19" fmla="*/ 0 h 924"/>
                <a:gd name="T20" fmla="*/ 0 w 1056"/>
                <a:gd name="T21" fmla="*/ 0 h 924"/>
                <a:gd name="T22" fmla="*/ 0 w 1056"/>
                <a:gd name="T23" fmla="*/ 0 h 924"/>
                <a:gd name="T24" fmla="*/ 0 w 1056"/>
                <a:gd name="T25" fmla="*/ 0 h 924"/>
                <a:gd name="T26" fmla="*/ 0 w 1056"/>
                <a:gd name="T27" fmla="*/ 0 h 924"/>
                <a:gd name="T28" fmla="*/ 0 w 1056"/>
                <a:gd name="T29" fmla="*/ 0 h 924"/>
                <a:gd name="T30" fmla="*/ 0 w 1056"/>
                <a:gd name="T31" fmla="*/ 0 h 924"/>
                <a:gd name="T32" fmla="*/ 0 w 1056"/>
                <a:gd name="T33" fmla="*/ 0 h 924"/>
                <a:gd name="T34" fmla="*/ 0 w 1056"/>
                <a:gd name="T35" fmla="*/ 0 h 924"/>
                <a:gd name="T36" fmla="*/ 0 w 1056"/>
                <a:gd name="T37" fmla="*/ 0 h 924"/>
                <a:gd name="T38" fmla="*/ 0 w 1056"/>
                <a:gd name="T39" fmla="*/ 0 h 924"/>
                <a:gd name="T40" fmla="*/ 0 w 1056"/>
                <a:gd name="T41" fmla="*/ 0 h 924"/>
                <a:gd name="T42" fmla="*/ 0 w 1056"/>
                <a:gd name="T43" fmla="*/ 0 h 924"/>
                <a:gd name="T44" fmla="*/ 0 w 1056"/>
                <a:gd name="T45" fmla="*/ 0 h 924"/>
                <a:gd name="T46" fmla="*/ 0 w 1056"/>
                <a:gd name="T47" fmla="*/ 0 h 924"/>
                <a:gd name="T48" fmla="*/ 0 w 1056"/>
                <a:gd name="T49" fmla="*/ 0 h 924"/>
                <a:gd name="T50" fmla="*/ 0 w 1056"/>
                <a:gd name="T51" fmla="*/ 0 h 924"/>
                <a:gd name="T52" fmla="*/ 0 w 1056"/>
                <a:gd name="T53" fmla="*/ 0 h 924"/>
                <a:gd name="T54" fmla="*/ 0 w 1056"/>
                <a:gd name="T55" fmla="*/ 0 h 924"/>
                <a:gd name="T56" fmla="*/ 0 w 1056"/>
                <a:gd name="T57" fmla="*/ 0 h 924"/>
                <a:gd name="T58" fmla="*/ 0 w 1056"/>
                <a:gd name="T59" fmla="*/ 0 h 924"/>
                <a:gd name="T60" fmla="*/ 0 w 1056"/>
                <a:gd name="T61" fmla="*/ 0 h 924"/>
                <a:gd name="T62" fmla="*/ 0 w 1056"/>
                <a:gd name="T63" fmla="*/ 0 h 924"/>
                <a:gd name="T64" fmla="*/ 0 w 1056"/>
                <a:gd name="T65" fmla="*/ 0 h 924"/>
                <a:gd name="T66" fmla="*/ 0 w 1056"/>
                <a:gd name="T67" fmla="*/ 0 h 924"/>
                <a:gd name="T68" fmla="*/ 0 w 1056"/>
                <a:gd name="T69" fmla="*/ 0 h 924"/>
                <a:gd name="T70" fmla="*/ 0 w 1056"/>
                <a:gd name="T71" fmla="*/ 0 h 924"/>
                <a:gd name="T72" fmla="*/ 0 w 1056"/>
                <a:gd name="T73" fmla="*/ 0 h 924"/>
                <a:gd name="T74" fmla="*/ 0 w 1056"/>
                <a:gd name="T75" fmla="*/ 0 h 924"/>
                <a:gd name="T76" fmla="*/ 0 w 1056"/>
                <a:gd name="T77" fmla="*/ 0 h 924"/>
                <a:gd name="T78" fmla="*/ 0 w 1056"/>
                <a:gd name="T79" fmla="*/ 0 h 924"/>
                <a:gd name="T80" fmla="*/ 0 w 1056"/>
                <a:gd name="T81" fmla="*/ 0 h 924"/>
                <a:gd name="T82" fmla="*/ 0 w 1056"/>
                <a:gd name="T83" fmla="*/ 0 h 924"/>
                <a:gd name="T84" fmla="*/ 0 w 1056"/>
                <a:gd name="T85" fmla="*/ 0 h 924"/>
                <a:gd name="T86" fmla="*/ 0 w 1056"/>
                <a:gd name="T87" fmla="*/ 0 h 924"/>
                <a:gd name="T88" fmla="*/ 0 w 1056"/>
                <a:gd name="T89" fmla="*/ 0 h 924"/>
                <a:gd name="T90" fmla="*/ 0 w 1056"/>
                <a:gd name="T91" fmla="*/ 0 h 924"/>
                <a:gd name="T92" fmla="*/ 0 w 1056"/>
                <a:gd name="T93" fmla="*/ 0 h 924"/>
                <a:gd name="T94" fmla="*/ 0 w 1056"/>
                <a:gd name="T95" fmla="*/ 0 h 924"/>
                <a:gd name="T96" fmla="*/ 0 w 1056"/>
                <a:gd name="T97" fmla="*/ 0 h 924"/>
                <a:gd name="T98" fmla="*/ 0 w 1056"/>
                <a:gd name="T99" fmla="*/ 0 h 924"/>
                <a:gd name="T100" fmla="*/ 0 w 1056"/>
                <a:gd name="T101" fmla="*/ 0 h 924"/>
                <a:gd name="T102" fmla="*/ 0 w 1056"/>
                <a:gd name="T103" fmla="*/ 0 h 924"/>
                <a:gd name="T104" fmla="*/ 0 w 1056"/>
                <a:gd name="T105" fmla="*/ 0 h 924"/>
                <a:gd name="T106" fmla="*/ 0 w 1056"/>
                <a:gd name="T107" fmla="*/ 0 h 924"/>
                <a:gd name="T108" fmla="*/ 0 w 1056"/>
                <a:gd name="T109" fmla="*/ 0 h 924"/>
                <a:gd name="T110" fmla="*/ 0 w 1056"/>
                <a:gd name="T111" fmla="*/ 0 h 924"/>
                <a:gd name="T112" fmla="*/ 0 w 1056"/>
                <a:gd name="T113" fmla="*/ 0 h 924"/>
                <a:gd name="T114" fmla="*/ 0 w 1056"/>
                <a:gd name="T115" fmla="*/ 0 h 924"/>
                <a:gd name="T116" fmla="*/ 0 w 1056"/>
                <a:gd name="T117" fmla="*/ 0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Estonia"/>
            <p:cNvSpPr>
              <a:spLocks noEditPoints="1"/>
            </p:cNvSpPr>
            <p:nvPr/>
          </p:nvSpPr>
          <p:spPr bwMode="auto">
            <a:xfrm>
              <a:off x="5152375" y="2045954"/>
              <a:ext cx="149145" cy="61881"/>
            </a:xfrm>
            <a:custGeom>
              <a:avLst/>
              <a:gdLst>
                <a:gd name="T0" fmla="*/ 0 w 348"/>
                <a:gd name="T1" fmla="*/ 0 h 156"/>
                <a:gd name="T2" fmla="*/ 0 w 348"/>
                <a:gd name="T3" fmla="*/ 0 h 156"/>
                <a:gd name="T4" fmla="*/ 0 w 348"/>
                <a:gd name="T5" fmla="*/ 0 h 156"/>
                <a:gd name="T6" fmla="*/ 0 w 348"/>
                <a:gd name="T7" fmla="*/ 0 h 156"/>
                <a:gd name="T8" fmla="*/ 0 w 348"/>
                <a:gd name="T9" fmla="*/ 0 h 156"/>
                <a:gd name="T10" fmla="*/ 0 w 348"/>
                <a:gd name="T11" fmla="*/ 0 h 156"/>
                <a:gd name="T12" fmla="*/ 0 w 348"/>
                <a:gd name="T13" fmla="*/ 0 h 156"/>
                <a:gd name="T14" fmla="*/ 0 w 348"/>
                <a:gd name="T15" fmla="*/ 0 h 156"/>
                <a:gd name="T16" fmla="*/ 0 w 348"/>
                <a:gd name="T17" fmla="*/ 0 h 156"/>
                <a:gd name="T18" fmla="*/ 0 w 348"/>
                <a:gd name="T19" fmla="*/ 0 h 156"/>
                <a:gd name="T20" fmla="*/ 0 w 348"/>
                <a:gd name="T21" fmla="*/ 0 h 156"/>
                <a:gd name="T22" fmla="*/ 0 w 348"/>
                <a:gd name="T23" fmla="*/ 0 h 156"/>
                <a:gd name="T24" fmla="*/ 0 w 348"/>
                <a:gd name="T25" fmla="*/ 0 h 156"/>
                <a:gd name="T26" fmla="*/ 0 w 348"/>
                <a:gd name="T27" fmla="*/ 0 h 156"/>
                <a:gd name="T28" fmla="*/ 0 w 348"/>
                <a:gd name="T29" fmla="*/ 0 h 156"/>
                <a:gd name="T30" fmla="*/ 0 w 348"/>
                <a:gd name="T31" fmla="*/ 0 h 156"/>
                <a:gd name="T32" fmla="*/ 0 w 348"/>
                <a:gd name="T33" fmla="*/ 0 h 156"/>
                <a:gd name="T34" fmla="*/ 0 w 348"/>
                <a:gd name="T35" fmla="*/ 0 h 156"/>
                <a:gd name="T36" fmla="*/ 0 w 348"/>
                <a:gd name="T37" fmla="*/ 0 h 156"/>
                <a:gd name="T38" fmla="*/ 0 w 348"/>
                <a:gd name="T39" fmla="*/ 0 h 156"/>
                <a:gd name="T40" fmla="*/ 0 w 348"/>
                <a:gd name="T41" fmla="*/ 0 h 156"/>
                <a:gd name="T42" fmla="*/ 0 w 348"/>
                <a:gd name="T43" fmla="*/ 0 h 156"/>
                <a:gd name="T44" fmla="*/ 0 w 348"/>
                <a:gd name="T45" fmla="*/ 0 h 156"/>
                <a:gd name="T46" fmla="*/ 0 w 348"/>
                <a:gd name="T47" fmla="*/ 0 h 156"/>
                <a:gd name="T48" fmla="*/ 0 w 348"/>
                <a:gd name="T49" fmla="*/ 0 h 156"/>
                <a:gd name="T50" fmla="*/ 0 w 348"/>
                <a:gd name="T51" fmla="*/ 0 h 156"/>
                <a:gd name="T52" fmla="*/ 0 w 348"/>
                <a:gd name="T53" fmla="*/ 0 h 156"/>
                <a:gd name="T54" fmla="*/ 0 w 348"/>
                <a:gd name="T55" fmla="*/ 0 h 156"/>
                <a:gd name="T56" fmla="*/ 0 w 348"/>
                <a:gd name="T57" fmla="*/ 0 h 156"/>
                <a:gd name="T58" fmla="*/ 0 w 348"/>
                <a:gd name="T59" fmla="*/ 0 h 156"/>
                <a:gd name="T60" fmla="*/ 0 w 348"/>
                <a:gd name="T61" fmla="*/ 0 h 156"/>
                <a:gd name="T62" fmla="*/ 0 w 348"/>
                <a:gd name="T63" fmla="*/ 0 h 156"/>
                <a:gd name="T64" fmla="*/ 0 w 348"/>
                <a:gd name="T65" fmla="*/ 0 h 156"/>
                <a:gd name="T66" fmla="*/ 0 w 348"/>
                <a:gd name="T67" fmla="*/ 0 h 156"/>
                <a:gd name="T68" fmla="*/ 0 w 348"/>
                <a:gd name="T69" fmla="*/ 0 h 156"/>
                <a:gd name="T70" fmla="*/ 0 w 348"/>
                <a:gd name="T71" fmla="*/ 0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Eritrea"/>
            <p:cNvSpPr>
              <a:spLocks/>
            </p:cNvSpPr>
            <p:nvPr/>
          </p:nvSpPr>
          <p:spPr bwMode="auto">
            <a:xfrm>
              <a:off x="5656786" y="3348555"/>
              <a:ext cx="206122" cy="181003"/>
            </a:xfrm>
            <a:custGeom>
              <a:avLst/>
              <a:gdLst>
                <a:gd name="T0" fmla="*/ 0 w 480"/>
                <a:gd name="T1" fmla="*/ 0 h 456"/>
                <a:gd name="T2" fmla="*/ 0 w 480"/>
                <a:gd name="T3" fmla="*/ 0 h 456"/>
                <a:gd name="T4" fmla="*/ 0 w 480"/>
                <a:gd name="T5" fmla="*/ 0 h 456"/>
                <a:gd name="T6" fmla="*/ 0 w 480"/>
                <a:gd name="T7" fmla="*/ 0 h 456"/>
                <a:gd name="T8" fmla="*/ 0 w 480"/>
                <a:gd name="T9" fmla="*/ 0 h 456"/>
                <a:gd name="T10" fmla="*/ 0 w 480"/>
                <a:gd name="T11" fmla="*/ 0 h 456"/>
                <a:gd name="T12" fmla="*/ 0 w 480"/>
                <a:gd name="T13" fmla="*/ 0 h 456"/>
                <a:gd name="T14" fmla="*/ 0 w 480"/>
                <a:gd name="T15" fmla="*/ 0 h 456"/>
                <a:gd name="T16" fmla="*/ 0 w 480"/>
                <a:gd name="T17" fmla="*/ 0 h 456"/>
                <a:gd name="T18" fmla="*/ 0 w 480"/>
                <a:gd name="T19" fmla="*/ 0 h 456"/>
                <a:gd name="T20" fmla="*/ 0 w 480"/>
                <a:gd name="T21" fmla="*/ 0 h 456"/>
                <a:gd name="T22" fmla="*/ 0 w 480"/>
                <a:gd name="T23" fmla="*/ 0 h 456"/>
                <a:gd name="T24" fmla="*/ 0 w 480"/>
                <a:gd name="T25" fmla="*/ 0 h 456"/>
                <a:gd name="T26" fmla="*/ 0 w 480"/>
                <a:gd name="T27" fmla="*/ 0 h 456"/>
                <a:gd name="T28" fmla="*/ 0 w 480"/>
                <a:gd name="T29" fmla="*/ 0 h 456"/>
                <a:gd name="T30" fmla="*/ 0 w 480"/>
                <a:gd name="T31" fmla="*/ 0 h 456"/>
                <a:gd name="T32" fmla="*/ 0 w 480"/>
                <a:gd name="T33" fmla="*/ 0 h 456"/>
                <a:gd name="T34" fmla="*/ 0 w 480"/>
                <a:gd name="T35" fmla="*/ 0 h 456"/>
                <a:gd name="T36" fmla="*/ 0 w 480"/>
                <a:gd name="T37" fmla="*/ 0 h 456"/>
                <a:gd name="T38" fmla="*/ 0 w 480"/>
                <a:gd name="T39" fmla="*/ 0 h 456"/>
                <a:gd name="T40" fmla="*/ 0 w 480"/>
                <a:gd name="T41" fmla="*/ 0 h 456"/>
                <a:gd name="T42" fmla="*/ 0 w 480"/>
                <a:gd name="T43" fmla="*/ 0 h 456"/>
                <a:gd name="T44" fmla="*/ 0 w 480"/>
                <a:gd name="T45" fmla="*/ 0 h 456"/>
                <a:gd name="T46" fmla="*/ 0 w 480"/>
                <a:gd name="T47" fmla="*/ 0 h 456"/>
                <a:gd name="T48" fmla="*/ 0 w 480"/>
                <a:gd name="T49" fmla="*/ 0 h 456"/>
                <a:gd name="T50" fmla="*/ 0 w 480"/>
                <a:gd name="T51" fmla="*/ 0 h 456"/>
                <a:gd name="T52" fmla="*/ 0 w 480"/>
                <a:gd name="T53" fmla="*/ 0 h 456"/>
                <a:gd name="T54" fmla="*/ 0 w 480"/>
                <a:gd name="T55" fmla="*/ 0 h 456"/>
                <a:gd name="T56" fmla="*/ 0 w 480"/>
                <a:gd name="T57" fmla="*/ 0 h 456"/>
                <a:gd name="T58" fmla="*/ 0 w 480"/>
                <a:gd name="T59" fmla="*/ 0 h 456"/>
                <a:gd name="T60" fmla="*/ 0 w 480"/>
                <a:gd name="T61" fmla="*/ 0 h 456"/>
                <a:gd name="T62" fmla="*/ 0 w 480"/>
                <a:gd name="T63" fmla="*/ 0 h 456"/>
                <a:gd name="T64" fmla="*/ 0 w 480"/>
                <a:gd name="T65" fmla="*/ 0 h 456"/>
                <a:gd name="T66" fmla="*/ 0 w 480"/>
                <a:gd name="T67" fmla="*/ 0 h 456"/>
                <a:gd name="T68" fmla="*/ 0 w 480"/>
                <a:gd name="T69" fmla="*/ 0 h 456"/>
                <a:gd name="T70" fmla="*/ 0 w 480"/>
                <a:gd name="T71" fmla="*/ 0 h 456"/>
                <a:gd name="T72" fmla="*/ 0 w 480"/>
                <a:gd name="T73" fmla="*/ 0 h 456"/>
                <a:gd name="T74" fmla="*/ 0 w 480"/>
                <a:gd name="T75" fmla="*/ 0 h 456"/>
                <a:gd name="T76" fmla="*/ 0 w 480"/>
                <a:gd name="T77" fmla="*/ 0 h 456"/>
                <a:gd name="T78" fmla="*/ 0 w 480"/>
                <a:gd name="T79" fmla="*/ 0 h 456"/>
                <a:gd name="T80" fmla="*/ 0 w 480"/>
                <a:gd name="T81" fmla="*/ 0 h 456"/>
                <a:gd name="T82" fmla="*/ 0 w 480"/>
                <a:gd name="T83" fmla="*/ 0 h 456"/>
                <a:gd name="T84" fmla="*/ 0 w 480"/>
                <a:gd name="T85" fmla="*/ 0 h 456"/>
                <a:gd name="T86" fmla="*/ 0 w 480"/>
                <a:gd name="T87" fmla="*/ 0 h 456"/>
                <a:gd name="T88" fmla="*/ 0 w 480"/>
                <a:gd name="T89" fmla="*/ 0 h 456"/>
                <a:gd name="T90" fmla="*/ 0 w 480"/>
                <a:gd name="T91" fmla="*/ 0 h 456"/>
                <a:gd name="T92" fmla="*/ 0 w 480"/>
                <a:gd name="T93" fmla="*/ 0 h 456"/>
                <a:gd name="T94" fmla="*/ 0 w 480"/>
                <a:gd name="T95" fmla="*/ 0 h 456"/>
                <a:gd name="T96" fmla="*/ 0 w 480"/>
                <a:gd name="T97" fmla="*/ 0 h 456"/>
                <a:gd name="T98" fmla="*/ 0 w 480"/>
                <a:gd name="T99" fmla="*/ 0 h 456"/>
                <a:gd name="T100" fmla="*/ 0 w 480"/>
                <a:gd name="T101" fmla="*/ 0 h 456"/>
                <a:gd name="T102" fmla="*/ 0 w 480"/>
                <a:gd name="T103" fmla="*/ 0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Equatorial Guinea"/>
            <p:cNvSpPr>
              <a:spLocks/>
            </p:cNvSpPr>
            <p:nvPr/>
          </p:nvSpPr>
          <p:spPr bwMode="auto">
            <a:xfrm>
              <a:off x="4839002" y="3849793"/>
              <a:ext cx="62004" cy="43317"/>
            </a:xfrm>
            <a:custGeom>
              <a:avLst/>
              <a:gdLst>
                <a:gd name="T0" fmla="*/ 0 w 144"/>
                <a:gd name="T1" fmla="*/ 0 h 108"/>
                <a:gd name="T2" fmla="*/ 0 w 144"/>
                <a:gd name="T3" fmla="*/ 0 h 108"/>
                <a:gd name="T4" fmla="*/ 0 w 144"/>
                <a:gd name="T5" fmla="*/ 0 h 108"/>
                <a:gd name="T6" fmla="*/ 0 w 144"/>
                <a:gd name="T7" fmla="*/ 0 h 108"/>
                <a:gd name="T8" fmla="*/ 0 w 144"/>
                <a:gd name="T9" fmla="*/ 0 h 108"/>
                <a:gd name="T10" fmla="*/ 0 w 144"/>
                <a:gd name="T11" fmla="*/ 0 h 108"/>
                <a:gd name="T12" fmla="*/ 0 w 144"/>
                <a:gd name="T13" fmla="*/ 0 h 108"/>
                <a:gd name="T14" fmla="*/ 0 w 144"/>
                <a:gd name="T15" fmla="*/ 0 h 108"/>
                <a:gd name="T16" fmla="*/ 0 w 144"/>
                <a:gd name="T17" fmla="*/ 0 h 108"/>
                <a:gd name="T18" fmla="*/ 0 w 144"/>
                <a:gd name="T19" fmla="*/ 0 h 108"/>
                <a:gd name="T20" fmla="*/ 0 w 144"/>
                <a:gd name="T21" fmla="*/ 0 h 108"/>
                <a:gd name="T22" fmla="*/ 0 w 144"/>
                <a:gd name="T23" fmla="*/ 0 h 108"/>
                <a:gd name="T24" fmla="*/ 0 w 144"/>
                <a:gd name="T25" fmla="*/ 0 h 108"/>
                <a:gd name="T26" fmla="*/ 0 w 144"/>
                <a:gd name="T27" fmla="*/ 0 h 108"/>
                <a:gd name="T28" fmla="*/ 0 w 144"/>
                <a:gd name="T29" fmla="*/ 0 h 108"/>
                <a:gd name="T30" fmla="*/ 0 w 144"/>
                <a:gd name="T31" fmla="*/ 0 h 108"/>
                <a:gd name="T32" fmla="*/ 0 w 144"/>
                <a:gd name="T33" fmla="*/ 0 h 108"/>
                <a:gd name="T34" fmla="*/ 0 w 144"/>
                <a:gd name="T35" fmla="*/ 0 h 108"/>
                <a:gd name="T36" fmla="*/ 0 w 144"/>
                <a:gd name="T37" fmla="*/ 0 h 108"/>
                <a:gd name="T38" fmla="*/ 0 w 144"/>
                <a:gd name="T39" fmla="*/ 0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El Salvador"/>
            <p:cNvSpPr>
              <a:spLocks/>
            </p:cNvSpPr>
            <p:nvPr/>
          </p:nvSpPr>
          <p:spPr bwMode="auto">
            <a:xfrm>
              <a:off x="1825935" y="3463034"/>
              <a:ext cx="73735" cy="44864"/>
            </a:xfrm>
            <a:custGeom>
              <a:avLst/>
              <a:gdLst>
                <a:gd name="T0" fmla="*/ 0 w 174"/>
                <a:gd name="T1" fmla="*/ 0 h 114"/>
                <a:gd name="T2" fmla="*/ 0 w 174"/>
                <a:gd name="T3" fmla="*/ 0 h 114"/>
                <a:gd name="T4" fmla="*/ 0 w 174"/>
                <a:gd name="T5" fmla="*/ 0 h 114"/>
                <a:gd name="T6" fmla="*/ 0 w 174"/>
                <a:gd name="T7" fmla="*/ 0 h 114"/>
                <a:gd name="T8" fmla="*/ 0 w 174"/>
                <a:gd name="T9" fmla="*/ 0 h 114"/>
                <a:gd name="T10" fmla="*/ 0 w 174"/>
                <a:gd name="T11" fmla="*/ 0 h 114"/>
                <a:gd name="T12" fmla="*/ 0 w 174"/>
                <a:gd name="T13" fmla="*/ 0 h 114"/>
                <a:gd name="T14" fmla="*/ 0 w 174"/>
                <a:gd name="T15" fmla="*/ 0 h 114"/>
                <a:gd name="T16" fmla="*/ 0 w 174"/>
                <a:gd name="T17" fmla="*/ 0 h 114"/>
                <a:gd name="T18" fmla="*/ 0 w 174"/>
                <a:gd name="T19" fmla="*/ 0 h 114"/>
                <a:gd name="T20" fmla="*/ 0 w 174"/>
                <a:gd name="T21" fmla="*/ 0 h 114"/>
                <a:gd name="T22" fmla="*/ 0 w 174"/>
                <a:gd name="T23" fmla="*/ 0 h 114"/>
                <a:gd name="T24" fmla="*/ 0 w 174"/>
                <a:gd name="T25" fmla="*/ 0 h 114"/>
                <a:gd name="T26" fmla="*/ 0 w 174"/>
                <a:gd name="T27" fmla="*/ 0 h 114"/>
                <a:gd name="T28" fmla="*/ 0 w 174"/>
                <a:gd name="T29" fmla="*/ 0 h 114"/>
                <a:gd name="T30" fmla="*/ 0 w 174"/>
                <a:gd name="T31" fmla="*/ 0 h 114"/>
                <a:gd name="T32" fmla="*/ 0 w 174"/>
                <a:gd name="T33" fmla="*/ 0 h 114"/>
                <a:gd name="T34" fmla="*/ 0 w 174"/>
                <a:gd name="T35" fmla="*/ 0 h 114"/>
                <a:gd name="T36" fmla="*/ 0 w 174"/>
                <a:gd name="T37" fmla="*/ 0 h 114"/>
                <a:gd name="T38" fmla="*/ 0 w 174"/>
                <a:gd name="T39" fmla="*/ 0 h 114"/>
                <a:gd name="T40" fmla="*/ 0 w 174"/>
                <a:gd name="T41" fmla="*/ 0 h 114"/>
                <a:gd name="T42" fmla="*/ 0 w 174"/>
                <a:gd name="T43" fmla="*/ 0 h 114"/>
                <a:gd name="T44" fmla="*/ 0 w 174"/>
                <a:gd name="T45" fmla="*/ 0 h 114"/>
                <a:gd name="T46" fmla="*/ 0 w 174"/>
                <a:gd name="T47" fmla="*/ 0 h 114"/>
                <a:gd name="T48" fmla="*/ 0 w 174"/>
                <a:gd name="T49" fmla="*/ 0 h 114"/>
                <a:gd name="T50" fmla="*/ 0 w 174"/>
                <a:gd name="T51" fmla="*/ 0 h 114"/>
                <a:gd name="T52" fmla="*/ 0 w 174"/>
                <a:gd name="T53" fmla="*/ 0 h 114"/>
                <a:gd name="T54" fmla="*/ 0 w 174"/>
                <a:gd name="T55" fmla="*/ 0 h 114"/>
                <a:gd name="T56" fmla="*/ 0 w 174"/>
                <a:gd name="T57" fmla="*/ 0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Egypt"/>
            <p:cNvSpPr>
              <a:spLocks/>
            </p:cNvSpPr>
            <p:nvPr/>
          </p:nvSpPr>
          <p:spPr bwMode="auto">
            <a:xfrm>
              <a:off x="5289790" y="2913839"/>
              <a:ext cx="338509" cy="318689"/>
            </a:xfrm>
            <a:custGeom>
              <a:avLst/>
              <a:gdLst>
                <a:gd name="T0" fmla="*/ 0 w 792"/>
                <a:gd name="T1" fmla="*/ 0 h 804"/>
                <a:gd name="T2" fmla="*/ 0 w 792"/>
                <a:gd name="T3" fmla="*/ 0 h 804"/>
                <a:gd name="T4" fmla="*/ 0 w 792"/>
                <a:gd name="T5" fmla="*/ 0 h 804"/>
                <a:gd name="T6" fmla="*/ 0 w 792"/>
                <a:gd name="T7" fmla="*/ 0 h 804"/>
                <a:gd name="T8" fmla="*/ 0 w 792"/>
                <a:gd name="T9" fmla="*/ 0 h 804"/>
                <a:gd name="T10" fmla="*/ 0 w 792"/>
                <a:gd name="T11" fmla="*/ 0 h 804"/>
                <a:gd name="T12" fmla="*/ 0 w 792"/>
                <a:gd name="T13" fmla="*/ 0 h 804"/>
                <a:gd name="T14" fmla="*/ 0 w 792"/>
                <a:gd name="T15" fmla="*/ 0 h 804"/>
                <a:gd name="T16" fmla="*/ 0 w 792"/>
                <a:gd name="T17" fmla="*/ 0 h 804"/>
                <a:gd name="T18" fmla="*/ 0 w 792"/>
                <a:gd name="T19" fmla="*/ 0 h 804"/>
                <a:gd name="T20" fmla="*/ 0 w 792"/>
                <a:gd name="T21" fmla="*/ 0 h 804"/>
                <a:gd name="T22" fmla="*/ 0 w 792"/>
                <a:gd name="T23" fmla="*/ 0 h 804"/>
                <a:gd name="T24" fmla="*/ 0 w 792"/>
                <a:gd name="T25" fmla="*/ 0 h 804"/>
                <a:gd name="T26" fmla="*/ 0 w 792"/>
                <a:gd name="T27" fmla="*/ 0 h 804"/>
                <a:gd name="T28" fmla="*/ 0 w 792"/>
                <a:gd name="T29" fmla="*/ 0 h 804"/>
                <a:gd name="T30" fmla="*/ 0 w 792"/>
                <a:gd name="T31" fmla="*/ 0 h 804"/>
                <a:gd name="T32" fmla="*/ 0 w 792"/>
                <a:gd name="T33" fmla="*/ 0 h 804"/>
                <a:gd name="T34" fmla="*/ 0 w 792"/>
                <a:gd name="T35" fmla="*/ 0 h 804"/>
                <a:gd name="T36" fmla="*/ 0 w 792"/>
                <a:gd name="T37" fmla="*/ 0 h 804"/>
                <a:gd name="T38" fmla="*/ 0 w 792"/>
                <a:gd name="T39" fmla="*/ 0 h 804"/>
                <a:gd name="T40" fmla="*/ 0 w 792"/>
                <a:gd name="T41" fmla="*/ 0 h 804"/>
                <a:gd name="T42" fmla="*/ 0 w 792"/>
                <a:gd name="T43" fmla="*/ 0 h 804"/>
                <a:gd name="T44" fmla="*/ 0 w 792"/>
                <a:gd name="T45" fmla="*/ 0 h 804"/>
                <a:gd name="T46" fmla="*/ 0 w 792"/>
                <a:gd name="T47" fmla="*/ 0 h 804"/>
                <a:gd name="T48" fmla="*/ 0 w 792"/>
                <a:gd name="T49" fmla="*/ 0 h 804"/>
                <a:gd name="T50" fmla="*/ 0 w 792"/>
                <a:gd name="T51" fmla="*/ 0 h 804"/>
                <a:gd name="T52" fmla="*/ 0 w 792"/>
                <a:gd name="T53" fmla="*/ 0 h 804"/>
                <a:gd name="T54" fmla="*/ 0 w 792"/>
                <a:gd name="T55" fmla="*/ 0 h 804"/>
                <a:gd name="T56" fmla="*/ 0 w 792"/>
                <a:gd name="T57" fmla="*/ 0 h 804"/>
                <a:gd name="T58" fmla="*/ 0 w 792"/>
                <a:gd name="T59" fmla="*/ 0 h 804"/>
                <a:gd name="T60" fmla="*/ 0 w 792"/>
                <a:gd name="T61" fmla="*/ 0 h 804"/>
                <a:gd name="T62" fmla="*/ 0 w 792"/>
                <a:gd name="T63" fmla="*/ 0 h 804"/>
                <a:gd name="T64" fmla="*/ 0 w 792"/>
                <a:gd name="T65" fmla="*/ 0 h 804"/>
                <a:gd name="T66" fmla="*/ 0 w 792"/>
                <a:gd name="T67" fmla="*/ 0 h 804"/>
                <a:gd name="T68" fmla="*/ 0 w 792"/>
                <a:gd name="T69" fmla="*/ 0 h 804"/>
                <a:gd name="T70" fmla="*/ 0 w 792"/>
                <a:gd name="T71" fmla="*/ 0 h 804"/>
                <a:gd name="T72" fmla="*/ 0 w 792"/>
                <a:gd name="T73" fmla="*/ 0 h 804"/>
                <a:gd name="T74" fmla="*/ 0 w 792"/>
                <a:gd name="T75" fmla="*/ 0 h 804"/>
                <a:gd name="T76" fmla="*/ 0 w 792"/>
                <a:gd name="T77" fmla="*/ 0 h 804"/>
                <a:gd name="T78" fmla="*/ 0 w 792"/>
                <a:gd name="T79" fmla="*/ 0 h 804"/>
                <a:gd name="T80" fmla="*/ 0 w 792"/>
                <a:gd name="T81" fmla="*/ 0 h 804"/>
                <a:gd name="T82" fmla="*/ 0 w 792"/>
                <a:gd name="T83" fmla="*/ 0 h 804"/>
                <a:gd name="T84" fmla="*/ 0 w 792"/>
                <a:gd name="T85" fmla="*/ 0 h 804"/>
                <a:gd name="T86" fmla="*/ 0 w 792"/>
                <a:gd name="T87" fmla="*/ 0 h 804"/>
                <a:gd name="T88" fmla="*/ 0 w 792"/>
                <a:gd name="T89" fmla="*/ 0 h 804"/>
                <a:gd name="T90" fmla="*/ 0 w 792"/>
                <a:gd name="T91" fmla="*/ 0 h 804"/>
                <a:gd name="T92" fmla="*/ 0 w 792"/>
                <a:gd name="T93" fmla="*/ 0 h 804"/>
                <a:gd name="T94" fmla="*/ 0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Ecuador"/>
            <p:cNvSpPr>
              <a:spLocks noEditPoints="1"/>
            </p:cNvSpPr>
            <p:nvPr/>
          </p:nvSpPr>
          <p:spPr bwMode="auto">
            <a:xfrm>
              <a:off x="2080654" y="3872998"/>
              <a:ext cx="177634" cy="208849"/>
            </a:xfrm>
            <a:custGeom>
              <a:avLst/>
              <a:gdLst>
                <a:gd name="T0" fmla="*/ 0 w 414"/>
                <a:gd name="T1" fmla="*/ 0 h 528"/>
                <a:gd name="T2" fmla="*/ 0 w 414"/>
                <a:gd name="T3" fmla="*/ 0 h 528"/>
                <a:gd name="T4" fmla="*/ 0 w 414"/>
                <a:gd name="T5" fmla="*/ 0 h 528"/>
                <a:gd name="T6" fmla="*/ 0 w 414"/>
                <a:gd name="T7" fmla="*/ 0 h 528"/>
                <a:gd name="T8" fmla="*/ 0 w 414"/>
                <a:gd name="T9" fmla="*/ 0 h 528"/>
                <a:gd name="T10" fmla="*/ 0 w 414"/>
                <a:gd name="T11" fmla="*/ 0 h 528"/>
                <a:gd name="T12" fmla="*/ 0 w 414"/>
                <a:gd name="T13" fmla="*/ 0 h 528"/>
                <a:gd name="T14" fmla="*/ 0 w 414"/>
                <a:gd name="T15" fmla="*/ 0 h 528"/>
                <a:gd name="T16" fmla="*/ 0 w 414"/>
                <a:gd name="T17" fmla="*/ 0 h 528"/>
                <a:gd name="T18" fmla="*/ 0 w 414"/>
                <a:gd name="T19" fmla="*/ 0 h 528"/>
                <a:gd name="T20" fmla="*/ 0 w 414"/>
                <a:gd name="T21" fmla="*/ 0 h 528"/>
                <a:gd name="T22" fmla="*/ 0 w 414"/>
                <a:gd name="T23" fmla="*/ 0 h 528"/>
                <a:gd name="T24" fmla="*/ 0 w 414"/>
                <a:gd name="T25" fmla="*/ 0 h 528"/>
                <a:gd name="T26" fmla="*/ 0 w 414"/>
                <a:gd name="T27" fmla="*/ 0 h 528"/>
                <a:gd name="T28" fmla="*/ 0 w 414"/>
                <a:gd name="T29" fmla="*/ 0 h 528"/>
                <a:gd name="T30" fmla="*/ 0 w 414"/>
                <a:gd name="T31" fmla="*/ 0 h 528"/>
                <a:gd name="T32" fmla="*/ 0 w 414"/>
                <a:gd name="T33" fmla="*/ 0 h 528"/>
                <a:gd name="T34" fmla="*/ 0 w 414"/>
                <a:gd name="T35" fmla="*/ 0 h 528"/>
                <a:gd name="T36" fmla="*/ 0 w 414"/>
                <a:gd name="T37" fmla="*/ 0 h 528"/>
                <a:gd name="T38" fmla="*/ 0 w 414"/>
                <a:gd name="T39" fmla="*/ 0 h 528"/>
                <a:gd name="T40" fmla="*/ 0 w 414"/>
                <a:gd name="T41" fmla="*/ 0 h 528"/>
                <a:gd name="T42" fmla="*/ 0 w 414"/>
                <a:gd name="T43" fmla="*/ 0 h 528"/>
                <a:gd name="T44" fmla="*/ 0 w 414"/>
                <a:gd name="T45" fmla="*/ 0 h 528"/>
                <a:gd name="T46" fmla="*/ 0 w 414"/>
                <a:gd name="T47" fmla="*/ 0 h 528"/>
                <a:gd name="T48" fmla="*/ 0 w 414"/>
                <a:gd name="T49" fmla="*/ 0 h 528"/>
                <a:gd name="T50" fmla="*/ 0 w 414"/>
                <a:gd name="T51" fmla="*/ 0 h 528"/>
                <a:gd name="T52" fmla="*/ 0 w 414"/>
                <a:gd name="T53" fmla="*/ 0 h 528"/>
                <a:gd name="T54" fmla="*/ 0 w 414"/>
                <a:gd name="T55" fmla="*/ 0 h 528"/>
                <a:gd name="T56" fmla="*/ 0 w 414"/>
                <a:gd name="T57" fmla="*/ 0 h 528"/>
                <a:gd name="T58" fmla="*/ 0 w 414"/>
                <a:gd name="T59" fmla="*/ 0 h 528"/>
                <a:gd name="T60" fmla="*/ 0 w 414"/>
                <a:gd name="T61" fmla="*/ 0 h 528"/>
                <a:gd name="T62" fmla="*/ 0 w 414"/>
                <a:gd name="T63" fmla="*/ 0 h 528"/>
                <a:gd name="T64" fmla="*/ 0 w 414"/>
                <a:gd name="T65" fmla="*/ 0 h 528"/>
                <a:gd name="T66" fmla="*/ 0 w 414"/>
                <a:gd name="T67" fmla="*/ 0 h 528"/>
                <a:gd name="T68" fmla="*/ 0 w 414"/>
                <a:gd name="T69" fmla="*/ 0 h 528"/>
                <a:gd name="T70" fmla="*/ 0 w 414"/>
                <a:gd name="T71" fmla="*/ 0 h 528"/>
                <a:gd name="T72" fmla="*/ 0 w 414"/>
                <a:gd name="T73" fmla="*/ 0 h 528"/>
                <a:gd name="T74" fmla="*/ 0 w 414"/>
                <a:gd name="T75" fmla="*/ 0 h 528"/>
                <a:gd name="T76" fmla="*/ 0 w 414"/>
                <a:gd name="T77" fmla="*/ 0 h 528"/>
                <a:gd name="T78" fmla="*/ 0 w 414"/>
                <a:gd name="T79" fmla="*/ 0 h 528"/>
                <a:gd name="T80" fmla="*/ 0 w 414"/>
                <a:gd name="T81" fmla="*/ 0 h 528"/>
                <a:gd name="T82" fmla="*/ 0 w 414"/>
                <a:gd name="T83" fmla="*/ 0 h 528"/>
                <a:gd name="T84" fmla="*/ 0 w 414"/>
                <a:gd name="T85" fmla="*/ 0 h 528"/>
                <a:gd name="T86" fmla="*/ 0 w 414"/>
                <a:gd name="T87" fmla="*/ 0 h 528"/>
                <a:gd name="T88" fmla="*/ 0 w 414"/>
                <a:gd name="T89" fmla="*/ 0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East Timor"/>
            <p:cNvSpPr>
              <a:spLocks noEditPoints="1"/>
            </p:cNvSpPr>
            <p:nvPr/>
          </p:nvSpPr>
          <p:spPr bwMode="auto">
            <a:xfrm>
              <a:off x="8326317" y="4187046"/>
              <a:ext cx="107250" cy="46411"/>
            </a:xfrm>
            <a:custGeom>
              <a:avLst/>
              <a:gdLst>
                <a:gd name="T0" fmla="*/ 0 w 252"/>
                <a:gd name="T1" fmla="*/ 0 h 120"/>
                <a:gd name="T2" fmla="*/ 0 w 252"/>
                <a:gd name="T3" fmla="*/ 0 h 120"/>
                <a:gd name="T4" fmla="*/ 0 w 252"/>
                <a:gd name="T5" fmla="*/ 0 h 120"/>
                <a:gd name="T6" fmla="*/ 0 w 252"/>
                <a:gd name="T7" fmla="*/ 0 h 120"/>
                <a:gd name="T8" fmla="*/ 0 w 252"/>
                <a:gd name="T9" fmla="*/ 0 h 120"/>
                <a:gd name="T10" fmla="*/ 0 w 252"/>
                <a:gd name="T11" fmla="*/ 0 h 120"/>
                <a:gd name="T12" fmla="*/ 0 w 252"/>
                <a:gd name="T13" fmla="*/ 0 h 120"/>
                <a:gd name="T14" fmla="*/ 0 w 252"/>
                <a:gd name="T15" fmla="*/ 0 h 120"/>
                <a:gd name="T16" fmla="*/ 0 w 252"/>
                <a:gd name="T17" fmla="*/ 0 h 120"/>
                <a:gd name="T18" fmla="*/ 0 w 252"/>
                <a:gd name="T19" fmla="*/ 0 h 120"/>
                <a:gd name="T20" fmla="*/ 0 w 252"/>
                <a:gd name="T21" fmla="*/ 0 h 120"/>
                <a:gd name="T22" fmla="*/ 0 w 252"/>
                <a:gd name="T23" fmla="*/ 0 h 120"/>
                <a:gd name="T24" fmla="*/ 0 w 252"/>
                <a:gd name="T25" fmla="*/ 0 h 120"/>
                <a:gd name="T26" fmla="*/ 0 w 252"/>
                <a:gd name="T27" fmla="*/ 0 h 120"/>
                <a:gd name="T28" fmla="*/ 0 w 252"/>
                <a:gd name="T29" fmla="*/ 0 h 120"/>
                <a:gd name="T30" fmla="*/ 0 w 252"/>
                <a:gd name="T31" fmla="*/ 0 h 120"/>
                <a:gd name="T32" fmla="*/ 0 w 252"/>
                <a:gd name="T33" fmla="*/ 0 h 120"/>
                <a:gd name="T34" fmla="*/ 0 w 252"/>
                <a:gd name="T35" fmla="*/ 0 h 120"/>
                <a:gd name="T36" fmla="*/ 0 w 252"/>
                <a:gd name="T37" fmla="*/ 0 h 120"/>
                <a:gd name="T38" fmla="*/ 0 w 252"/>
                <a:gd name="T39" fmla="*/ 0 h 120"/>
                <a:gd name="T40" fmla="*/ 0 w 252"/>
                <a:gd name="T41" fmla="*/ 0 h 120"/>
                <a:gd name="T42" fmla="*/ 0 w 252"/>
                <a:gd name="T43" fmla="*/ 0 h 120"/>
                <a:gd name="T44" fmla="*/ 0 w 252"/>
                <a:gd name="T45" fmla="*/ 0 h 120"/>
                <a:gd name="T46" fmla="*/ 0 w 252"/>
                <a:gd name="T47" fmla="*/ 0 h 120"/>
                <a:gd name="T48" fmla="*/ 0 w 252"/>
                <a:gd name="T49" fmla="*/ 0 h 120"/>
                <a:gd name="T50" fmla="*/ 0 w 252"/>
                <a:gd name="T51" fmla="*/ 0 h 120"/>
                <a:gd name="T52" fmla="*/ 0 w 252"/>
                <a:gd name="T53" fmla="*/ 0 h 120"/>
                <a:gd name="T54" fmla="*/ 0 w 252"/>
                <a:gd name="T55" fmla="*/ 0 h 120"/>
                <a:gd name="T56" fmla="*/ 0 w 252"/>
                <a:gd name="T57" fmla="*/ 0 h 120"/>
                <a:gd name="T58" fmla="*/ 0 w 252"/>
                <a:gd name="T59" fmla="*/ 0 h 120"/>
                <a:gd name="T60" fmla="*/ 0 w 252"/>
                <a:gd name="T61" fmla="*/ 0 h 120"/>
                <a:gd name="T62" fmla="*/ 0 w 252"/>
                <a:gd name="T63" fmla="*/ 0 h 120"/>
                <a:gd name="T64" fmla="*/ 0 w 252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Dominican Republic"/>
            <p:cNvSpPr>
              <a:spLocks/>
            </p:cNvSpPr>
            <p:nvPr/>
          </p:nvSpPr>
          <p:spPr bwMode="auto">
            <a:xfrm>
              <a:off x="2397378" y="3289766"/>
              <a:ext cx="107250" cy="66522"/>
            </a:xfrm>
            <a:custGeom>
              <a:avLst/>
              <a:gdLst>
                <a:gd name="T0" fmla="*/ 0 w 252"/>
                <a:gd name="T1" fmla="*/ 0 h 168"/>
                <a:gd name="T2" fmla="*/ 0 w 252"/>
                <a:gd name="T3" fmla="*/ 0 h 168"/>
                <a:gd name="T4" fmla="*/ 0 w 252"/>
                <a:gd name="T5" fmla="*/ 0 h 168"/>
                <a:gd name="T6" fmla="*/ 0 w 252"/>
                <a:gd name="T7" fmla="*/ 0 h 168"/>
                <a:gd name="T8" fmla="*/ 0 w 252"/>
                <a:gd name="T9" fmla="*/ 0 h 168"/>
                <a:gd name="T10" fmla="*/ 0 w 252"/>
                <a:gd name="T11" fmla="*/ 0 h 168"/>
                <a:gd name="T12" fmla="*/ 0 w 252"/>
                <a:gd name="T13" fmla="*/ 0 h 168"/>
                <a:gd name="T14" fmla="*/ 0 w 252"/>
                <a:gd name="T15" fmla="*/ 0 h 168"/>
                <a:gd name="T16" fmla="*/ 0 w 252"/>
                <a:gd name="T17" fmla="*/ 0 h 168"/>
                <a:gd name="T18" fmla="*/ 0 w 252"/>
                <a:gd name="T19" fmla="*/ 0 h 168"/>
                <a:gd name="T20" fmla="*/ 0 w 252"/>
                <a:gd name="T21" fmla="*/ 0 h 168"/>
                <a:gd name="T22" fmla="*/ 0 w 252"/>
                <a:gd name="T23" fmla="*/ 0 h 168"/>
                <a:gd name="T24" fmla="*/ 0 w 252"/>
                <a:gd name="T25" fmla="*/ 0 h 168"/>
                <a:gd name="T26" fmla="*/ 0 w 252"/>
                <a:gd name="T27" fmla="*/ 0 h 168"/>
                <a:gd name="T28" fmla="*/ 0 w 252"/>
                <a:gd name="T29" fmla="*/ 0 h 168"/>
                <a:gd name="T30" fmla="*/ 0 w 252"/>
                <a:gd name="T31" fmla="*/ 0 h 168"/>
                <a:gd name="T32" fmla="*/ 0 w 252"/>
                <a:gd name="T33" fmla="*/ 0 h 168"/>
                <a:gd name="T34" fmla="*/ 0 w 252"/>
                <a:gd name="T35" fmla="*/ 0 h 168"/>
                <a:gd name="T36" fmla="*/ 0 w 252"/>
                <a:gd name="T37" fmla="*/ 0 h 168"/>
                <a:gd name="T38" fmla="*/ 0 w 252"/>
                <a:gd name="T39" fmla="*/ 0 h 168"/>
                <a:gd name="T40" fmla="*/ 0 w 252"/>
                <a:gd name="T41" fmla="*/ 0 h 168"/>
                <a:gd name="T42" fmla="*/ 0 w 252"/>
                <a:gd name="T43" fmla="*/ 0 h 168"/>
                <a:gd name="T44" fmla="*/ 0 w 252"/>
                <a:gd name="T45" fmla="*/ 0 h 168"/>
                <a:gd name="T46" fmla="*/ 0 w 252"/>
                <a:gd name="T47" fmla="*/ 0 h 168"/>
                <a:gd name="T48" fmla="*/ 0 w 252"/>
                <a:gd name="T49" fmla="*/ 0 h 168"/>
                <a:gd name="T50" fmla="*/ 0 w 252"/>
                <a:gd name="T51" fmla="*/ 0 h 168"/>
                <a:gd name="T52" fmla="*/ 0 w 252"/>
                <a:gd name="T53" fmla="*/ 0 h 168"/>
                <a:gd name="T54" fmla="*/ 0 w 252"/>
                <a:gd name="T55" fmla="*/ 0 h 168"/>
                <a:gd name="T56" fmla="*/ 0 w 252"/>
                <a:gd name="T57" fmla="*/ 0 h 168"/>
                <a:gd name="T58" fmla="*/ 0 w 252"/>
                <a:gd name="T59" fmla="*/ 0 h 168"/>
                <a:gd name="T60" fmla="*/ 0 w 252"/>
                <a:gd name="T61" fmla="*/ 0 h 168"/>
                <a:gd name="T62" fmla="*/ 0 w 252"/>
                <a:gd name="T63" fmla="*/ 0 h 168"/>
                <a:gd name="T64" fmla="*/ 0 w 252"/>
                <a:gd name="T65" fmla="*/ 0 h 168"/>
                <a:gd name="T66" fmla="*/ 0 w 252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Djibouti"/>
            <p:cNvSpPr>
              <a:spLocks/>
            </p:cNvSpPr>
            <p:nvPr/>
          </p:nvSpPr>
          <p:spPr bwMode="auto">
            <a:xfrm>
              <a:off x="5821014" y="3520274"/>
              <a:ext cx="50274" cy="54146"/>
            </a:xfrm>
            <a:custGeom>
              <a:avLst/>
              <a:gdLst>
                <a:gd name="T0" fmla="*/ 0 w 114"/>
                <a:gd name="T1" fmla="*/ 0 h 138"/>
                <a:gd name="T2" fmla="*/ 0 w 114"/>
                <a:gd name="T3" fmla="*/ 0 h 138"/>
                <a:gd name="T4" fmla="*/ 0 w 114"/>
                <a:gd name="T5" fmla="*/ 0 h 138"/>
                <a:gd name="T6" fmla="*/ 0 w 114"/>
                <a:gd name="T7" fmla="*/ 0 h 138"/>
                <a:gd name="T8" fmla="*/ 0 w 114"/>
                <a:gd name="T9" fmla="*/ 0 h 138"/>
                <a:gd name="T10" fmla="*/ 0 w 114"/>
                <a:gd name="T11" fmla="*/ 0 h 138"/>
                <a:gd name="T12" fmla="*/ 0 w 114"/>
                <a:gd name="T13" fmla="*/ 0 h 138"/>
                <a:gd name="T14" fmla="*/ 0 w 114"/>
                <a:gd name="T15" fmla="*/ 0 h 138"/>
                <a:gd name="T16" fmla="*/ 0 w 114"/>
                <a:gd name="T17" fmla="*/ 0 h 138"/>
                <a:gd name="T18" fmla="*/ 0 w 114"/>
                <a:gd name="T19" fmla="*/ 0 h 138"/>
                <a:gd name="T20" fmla="*/ 0 w 114"/>
                <a:gd name="T21" fmla="*/ 0 h 138"/>
                <a:gd name="T22" fmla="*/ 0 w 114"/>
                <a:gd name="T23" fmla="*/ 0 h 138"/>
                <a:gd name="T24" fmla="*/ 0 w 114"/>
                <a:gd name="T25" fmla="*/ 0 h 138"/>
                <a:gd name="T26" fmla="*/ 0 w 114"/>
                <a:gd name="T27" fmla="*/ 0 h 138"/>
                <a:gd name="T28" fmla="*/ 0 w 114"/>
                <a:gd name="T29" fmla="*/ 0 h 138"/>
                <a:gd name="T30" fmla="*/ 0 w 114"/>
                <a:gd name="T31" fmla="*/ 0 h 138"/>
                <a:gd name="T32" fmla="*/ 0 w 114"/>
                <a:gd name="T33" fmla="*/ 0 h 138"/>
                <a:gd name="T34" fmla="*/ 0 w 114"/>
                <a:gd name="T35" fmla="*/ 0 h 138"/>
                <a:gd name="T36" fmla="*/ 0 w 114"/>
                <a:gd name="T37" fmla="*/ 0 h 138"/>
                <a:gd name="T38" fmla="*/ 0 w 114"/>
                <a:gd name="T39" fmla="*/ 0 h 138"/>
                <a:gd name="T40" fmla="*/ 0 w 114"/>
                <a:gd name="T41" fmla="*/ 0 h 138"/>
                <a:gd name="T42" fmla="*/ 0 w 114"/>
                <a:gd name="T43" fmla="*/ 0 h 138"/>
                <a:gd name="T44" fmla="*/ 0 w 114"/>
                <a:gd name="T45" fmla="*/ 0 h 138"/>
                <a:gd name="T46" fmla="*/ 0 w 114"/>
                <a:gd name="T47" fmla="*/ 0 h 138"/>
                <a:gd name="T48" fmla="*/ 0 w 114"/>
                <a:gd name="T49" fmla="*/ 0 h 138"/>
                <a:gd name="T50" fmla="*/ 0 w 114"/>
                <a:gd name="T51" fmla="*/ 0 h 138"/>
                <a:gd name="T52" fmla="*/ 0 w 114"/>
                <a:gd name="T53" fmla="*/ 0 h 138"/>
                <a:gd name="T54" fmla="*/ 0 w 114"/>
                <a:gd name="T55" fmla="*/ 0 h 138"/>
                <a:gd name="T56" fmla="*/ 0 w 114"/>
                <a:gd name="T57" fmla="*/ 0 h 138"/>
                <a:gd name="T58" fmla="*/ 0 w 114"/>
                <a:gd name="T59" fmla="*/ 0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Denmark"/>
            <p:cNvSpPr>
              <a:spLocks noEditPoints="1"/>
            </p:cNvSpPr>
            <p:nvPr/>
          </p:nvSpPr>
          <p:spPr bwMode="auto">
            <a:xfrm>
              <a:off x="4810514" y="2104740"/>
              <a:ext cx="118981" cy="92822"/>
            </a:xfrm>
            <a:custGeom>
              <a:avLst/>
              <a:gdLst>
                <a:gd name="T0" fmla="*/ 106362 w 71"/>
                <a:gd name="T1" fmla="*/ 73025 h 60"/>
                <a:gd name="T2" fmla="*/ 109537 w 71"/>
                <a:gd name="T3" fmla="*/ 68263 h 60"/>
                <a:gd name="T4" fmla="*/ 106362 w 71"/>
                <a:gd name="T5" fmla="*/ 68263 h 60"/>
                <a:gd name="T6" fmla="*/ 98425 w 71"/>
                <a:gd name="T7" fmla="*/ 60325 h 60"/>
                <a:gd name="T8" fmla="*/ 101600 w 71"/>
                <a:gd name="T9" fmla="*/ 57150 h 60"/>
                <a:gd name="T10" fmla="*/ 106362 w 71"/>
                <a:gd name="T11" fmla="*/ 46038 h 60"/>
                <a:gd name="T12" fmla="*/ 98425 w 71"/>
                <a:gd name="T13" fmla="*/ 46038 h 60"/>
                <a:gd name="T14" fmla="*/ 95250 w 71"/>
                <a:gd name="T15" fmla="*/ 53975 h 60"/>
                <a:gd name="T16" fmla="*/ 90487 w 71"/>
                <a:gd name="T17" fmla="*/ 53975 h 60"/>
                <a:gd name="T18" fmla="*/ 87312 w 71"/>
                <a:gd name="T19" fmla="*/ 49212 h 60"/>
                <a:gd name="T20" fmla="*/ 71437 w 71"/>
                <a:gd name="T21" fmla="*/ 60325 h 60"/>
                <a:gd name="T22" fmla="*/ 79375 w 71"/>
                <a:gd name="T23" fmla="*/ 65088 h 60"/>
                <a:gd name="T24" fmla="*/ 79375 w 71"/>
                <a:gd name="T25" fmla="*/ 73025 h 60"/>
                <a:gd name="T26" fmla="*/ 76200 w 71"/>
                <a:gd name="T27" fmla="*/ 76200 h 60"/>
                <a:gd name="T28" fmla="*/ 79375 w 71"/>
                <a:gd name="T29" fmla="*/ 79375 h 60"/>
                <a:gd name="T30" fmla="*/ 87312 w 71"/>
                <a:gd name="T31" fmla="*/ 76200 h 60"/>
                <a:gd name="T32" fmla="*/ 90487 w 71"/>
                <a:gd name="T33" fmla="*/ 79375 h 60"/>
                <a:gd name="T34" fmla="*/ 95250 w 71"/>
                <a:gd name="T35" fmla="*/ 87313 h 60"/>
                <a:gd name="T36" fmla="*/ 98425 w 71"/>
                <a:gd name="T37" fmla="*/ 84138 h 60"/>
                <a:gd name="T38" fmla="*/ 112712 w 71"/>
                <a:gd name="T39" fmla="*/ 84138 h 60"/>
                <a:gd name="T40" fmla="*/ 98425 w 71"/>
                <a:gd name="T41" fmla="*/ 87313 h 60"/>
                <a:gd name="T42" fmla="*/ 90487 w 71"/>
                <a:gd name="T43" fmla="*/ 92075 h 60"/>
                <a:gd name="T44" fmla="*/ 87312 w 71"/>
                <a:gd name="T45" fmla="*/ 87313 h 60"/>
                <a:gd name="T46" fmla="*/ 71437 w 71"/>
                <a:gd name="T47" fmla="*/ 84138 h 60"/>
                <a:gd name="T48" fmla="*/ 79375 w 71"/>
                <a:gd name="T49" fmla="*/ 92075 h 60"/>
                <a:gd name="T50" fmla="*/ 87312 w 71"/>
                <a:gd name="T51" fmla="*/ 95250 h 60"/>
                <a:gd name="T52" fmla="*/ 95250 w 71"/>
                <a:gd name="T53" fmla="*/ 95250 h 60"/>
                <a:gd name="T54" fmla="*/ 109537 w 71"/>
                <a:gd name="T55" fmla="*/ 92075 h 60"/>
                <a:gd name="T56" fmla="*/ 112712 w 71"/>
                <a:gd name="T57" fmla="*/ 92075 h 60"/>
                <a:gd name="T58" fmla="*/ 112712 w 71"/>
                <a:gd name="T59" fmla="*/ 84138 h 60"/>
                <a:gd name="T60" fmla="*/ 57150 w 71"/>
                <a:gd name="T61" fmla="*/ 11113 h 60"/>
                <a:gd name="T62" fmla="*/ 57150 w 71"/>
                <a:gd name="T63" fmla="*/ 0 h 60"/>
                <a:gd name="T64" fmla="*/ 41275 w 71"/>
                <a:gd name="T65" fmla="*/ 4763 h 60"/>
                <a:gd name="T66" fmla="*/ 33337 w 71"/>
                <a:gd name="T67" fmla="*/ 15875 h 60"/>
                <a:gd name="T68" fmla="*/ 30162 w 71"/>
                <a:gd name="T69" fmla="*/ 30163 h 60"/>
                <a:gd name="T70" fmla="*/ 19050 w 71"/>
                <a:gd name="T71" fmla="*/ 11113 h 60"/>
                <a:gd name="T72" fmla="*/ 11112 w 71"/>
                <a:gd name="T73" fmla="*/ 15875 h 60"/>
                <a:gd name="T74" fmla="*/ 7937 w 71"/>
                <a:gd name="T75" fmla="*/ 19050 h 60"/>
                <a:gd name="T76" fmla="*/ 7937 w 71"/>
                <a:gd name="T77" fmla="*/ 22225 h 60"/>
                <a:gd name="T78" fmla="*/ 19050 w 71"/>
                <a:gd name="T79" fmla="*/ 30163 h 60"/>
                <a:gd name="T80" fmla="*/ 7937 w 71"/>
                <a:gd name="T81" fmla="*/ 30163 h 60"/>
                <a:gd name="T82" fmla="*/ 0 w 71"/>
                <a:gd name="T83" fmla="*/ 38100 h 60"/>
                <a:gd name="T84" fmla="*/ 0 w 71"/>
                <a:gd name="T85" fmla="*/ 46038 h 60"/>
                <a:gd name="T86" fmla="*/ 7937 w 71"/>
                <a:gd name="T87" fmla="*/ 53975 h 60"/>
                <a:gd name="T88" fmla="*/ 11112 w 71"/>
                <a:gd name="T89" fmla="*/ 53975 h 60"/>
                <a:gd name="T90" fmla="*/ 3175 w 71"/>
                <a:gd name="T91" fmla="*/ 65088 h 60"/>
                <a:gd name="T92" fmla="*/ 11112 w 71"/>
                <a:gd name="T93" fmla="*/ 68263 h 60"/>
                <a:gd name="T94" fmla="*/ 7937 w 71"/>
                <a:gd name="T95" fmla="*/ 84138 h 60"/>
                <a:gd name="T96" fmla="*/ 26987 w 71"/>
                <a:gd name="T97" fmla="*/ 84138 h 60"/>
                <a:gd name="T98" fmla="*/ 38100 w 71"/>
                <a:gd name="T99" fmla="*/ 87313 h 60"/>
                <a:gd name="T100" fmla="*/ 41275 w 71"/>
                <a:gd name="T101" fmla="*/ 87313 h 60"/>
                <a:gd name="T102" fmla="*/ 38100 w 71"/>
                <a:gd name="T103" fmla="*/ 76200 h 60"/>
                <a:gd name="T104" fmla="*/ 38100 w 71"/>
                <a:gd name="T105" fmla="*/ 65088 h 60"/>
                <a:gd name="T106" fmla="*/ 33337 w 71"/>
                <a:gd name="T107" fmla="*/ 60325 h 60"/>
                <a:gd name="T108" fmla="*/ 49212 w 71"/>
                <a:gd name="T109" fmla="*/ 53975 h 60"/>
                <a:gd name="T110" fmla="*/ 52387 w 71"/>
                <a:gd name="T111" fmla="*/ 41275 h 60"/>
                <a:gd name="T112" fmla="*/ 65087 w 71"/>
                <a:gd name="T113" fmla="*/ 30163 h 60"/>
                <a:gd name="T114" fmla="*/ 49212 w 71"/>
                <a:gd name="T115" fmla="*/ 19050 h 60"/>
                <a:gd name="T116" fmla="*/ 49212 w 71"/>
                <a:gd name="T117" fmla="*/ 76200 h 60"/>
                <a:gd name="T118" fmla="*/ 57150 w 71"/>
                <a:gd name="T119" fmla="*/ 84138 h 60"/>
                <a:gd name="T120" fmla="*/ 52387 w 71"/>
                <a:gd name="T121" fmla="*/ 65088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Czech Republic"/>
            <p:cNvSpPr>
              <a:spLocks/>
            </p:cNvSpPr>
            <p:nvPr/>
          </p:nvSpPr>
          <p:spPr bwMode="auto">
            <a:xfrm>
              <a:off x="4916089" y="2304308"/>
              <a:ext cx="180985" cy="75805"/>
            </a:xfrm>
            <a:custGeom>
              <a:avLst/>
              <a:gdLst>
                <a:gd name="T0" fmla="*/ 0 w 420"/>
                <a:gd name="T1" fmla="*/ 0 h 192"/>
                <a:gd name="T2" fmla="*/ 0 w 420"/>
                <a:gd name="T3" fmla="*/ 0 h 192"/>
                <a:gd name="T4" fmla="*/ 0 w 420"/>
                <a:gd name="T5" fmla="*/ 0 h 192"/>
                <a:gd name="T6" fmla="*/ 0 w 420"/>
                <a:gd name="T7" fmla="*/ 0 h 192"/>
                <a:gd name="T8" fmla="*/ 0 w 420"/>
                <a:gd name="T9" fmla="*/ 0 h 192"/>
                <a:gd name="T10" fmla="*/ 0 w 420"/>
                <a:gd name="T11" fmla="*/ 0 h 192"/>
                <a:gd name="T12" fmla="*/ 0 w 420"/>
                <a:gd name="T13" fmla="*/ 0 h 192"/>
                <a:gd name="T14" fmla="*/ 0 w 420"/>
                <a:gd name="T15" fmla="*/ 0 h 192"/>
                <a:gd name="T16" fmla="*/ 0 w 420"/>
                <a:gd name="T17" fmla="*/ 0 h 192"/>
                <a:gd name="T18" fmla="*/ 0 w 420"/>
                <a:gd name="T19" fmla="*/ 0 h 192"/>
                <a:gd name="T20" fmla="*/ 0 w 420"/>
                <a:gd name="T21" fmla="*/ 0 h 192"/>
                <a:gd name="T22" fmla="*/ 0 w 420"/>
                <a:gd name="T23" fmla="*/ 0 h 192"/>
                <a:gd name="T24" fmla="*/ 0 w 420"/>
                <a:gd name="T25" fmla="*/ 0 h 192"/>
                <a:gd name="T26" fmla="*/ 0 w 420"/>
                <a:gd name="T27" fmla="*/ 0 h 192"/>
                <a:gd name="T28" fmla="*/ 0 w 420"/>
                <a:gd name="T29" fmla="*/ 0 h 192"/>
                <a:gd name="T30" fmla="*/ 0 w 420"/>
                <a:gd name="T31" fmla="*/ 0 h 192"/>
                <a:gd name="T32" fmla="*/ 0 w 420"/>
                <a:gd name="T33" fmla="*/ 0 h 192"/>
                <a:gd name="T34" fmla="*/ 0 w 420"/>
                <a:gd name="T35" fmla="*/ 0 h 192"/>
                <a:gd name="T36" fmla="*/ 0 w 420"/>
                <a:gd name="T37" fmla="*/ 0 h 192"/>
                <a:gd name="T38" fmla="*/ 0 w 420"/>
                <a:gd name="T39" fmla="*/ 0 h 192"/>
                <a:gd name="T40" fmla="*/ 0 w 420"/>
                <a:gd name="T41" fmla="*/ 0 h 192"/>
                <a:gd name="T42" fmla="*/ 0 w 420"/>
                <a:gd name="T43" fmla="*/ 0 h 192"/>
                <a:gd name="T44" fmla="*/ 0 w 420"/>
                <a:gd name="T45" fmla="*/ 0 h 192"/>
                <a:gd name="T46" fmla="*/ 0 w 420"/>
                <a:gd name="T47" fmla="*/ 0 h 192"/>
                <a:gd name="T48" fmla="*/ 0 w 420"/>
                <a:gd name="T49" fmla="*/ 0 h 192"/>
                <a:gd name="T50" fmla="*/ 0 w 420"/>
                <a:gd name="T51" fmla="*/ 0 h 192"/>
                <a:gd name="T52" fmla="*/ 0 w 420"/>
                <a:gd name="T53" fmla="*/ 0 h 192"/>
                <a:gd name="T54" fmla="*/ 0 w 420"/>
                <a:gd name="T55" fmla="*/ 0 h 192"/>
                <a:gd name="T56" fmla="*/ 0 w 420"/>
                <a:gd name="T57" fmla="*/ 0 h 192"/>
                <a:gd name="T58" fmla="*/ 0 w 420"/>
                <a:gd name="T59" fmla="*/ 0 h 192"/>
                <a:gd name="T60" fmla="*/ 0 w 420"/>
                <a:gd name="T61" fmla="*/ 0 h 192"/>
                <a:gd name="T62" fmla="*/ 0 w 420"/>
                <a:gd name="T63" fmla="*/ 0 h 192"/>
                <a:gd name="T64" fmla="*/ 0 w 420"/>
                <a:gd name="T65" fmla="*/ 0 h 192"/>
                <a:gd name="T66" fmla="*/ 0 w 420"/>
                <a:gd name="T67" fmla="*/ 0 h 192"/>
                <a:gd name="T68" fmla="*/ 0 w 420"/>
                <a:gd name="T69" fmla="*/ 0 h 192"/>
                <a:gd name="T70" fmla="*/ 0 w 420"/>
                <a:gd name="T71" fmla="*/ 0 h 192"/>
                <a:gd name="T72" fmla="*/ 0 w 420"/>
                <a:gd name="T73" fmla="*/ 0 h 192"/>
                <a:gd name="T74" fmla="*/ 0 w 420"/>
                <a:gd name="T75" fmla="*/ 0 h 192"/>
                <a:gd name="T76" fmla="*/ 0 w 420"/>
                <a:gd name="T77" fmla="*/ 0 h 192"/>
                <a:gd name="T78" fmla="*/ 0 w 420"/>
                <a:gd name="T79" fmla="*/ 0 h 192"/>
                <a:gd name="T80" fmla="*/ 0 w 420"/>
                <a:gd name="T81" fmla="*/ 0 h 192"/>
                <a:gd name="T82" fmla="*/ 0 w 420"/>
                <a:gd name="T83" fmla="*/ 0 h 192"/>
                <a:gd name="T84" fmla="*/ 0 w 420"/>
                <a:gd name="T85" fmla="*/ 0 h 192"/>
                <a:gd name="T86" fmla="*/ 0 w 420"/>
                <a:gd name="T87" fmla="*/ 0 h 192"/>
                <a:gd name="T88" fmla="*/ 0 w 420"/>
                <a:gd name="T89" fmla="*/ 0 h 192"/>
                <a:gd name="T90" fmla="*/ 0 w 420"/>
                <a:gd name="T91" fmla="*/ 0 h 192"/>
                <a:gd name="T92" fmla="*/ 0 w 420"/>
                <a:gd name="T93" fmla="*/ 0 h 192"/>
                <a:gd name="T94" fmla="*/ 0 w 420"/>
                <a:gd name="T95" fmla="*/ 0 h 192"/>
                <a:gd name="T96" fmla="*/ 0 w 420"/>
                <a:gd name="T97" fmla="*/ 0 h 192"/>
                <a:gd name="T98" fmla="*/ 0 w 420"/>
                <a:gd name="T99" fmla="*/ 0 h 192"/>
                <a:gd name="T100" fmla="*/ 0 w 420"/>
                <a:gd name="T101" fmla="*/ 0 h 192"/>
                <a:gd name="T102" fmla="*/ 0 w 420"/>
                <a:gd name="T103" fmla="*/ 0 h 192"/>
                <a:gd name="T104" fmla="*/ 0 w 420"/>
                <a:gd name="T105" fmla="*/ 0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Cyprus"/>
            <p:cNvSpPr>
              <a:spLocks/>
            </p:cNvSpPr>
            <p:nvPr/>
          </p:nvSpPr>
          <p:spPr bwMode="auto">
            <a:xfrm>
              <a:off x="5497586" y="2788529"/>
              <a:ext cx="63680" cy="34035"/>
            </a:xfrm>
            <a:custGeom>
              <a:avLst/>
              <a:gdLst>
                <a:gd name="T0" fmla="*/ 0 w 150"/>
                <a:gd name="T1" fmla="*/ 0 h 84"/>
                <a:gd name="T2" fmla="*/ 0 w 150"/>
                <a:gd name="T3" fmla="*/ 0 h 84"/>
                <a:gd name="T4" fmla="*/ 0 w 150"/>
                <a:gd name="T5" fmla="*/ 0 h 84"/>
                <a:gd name="T6" fmla="*/ 0 w 150"/>
                <a:gd name="T7" fmla="*/ 0 h 84"/>
                <a:gd name="T8" fmla="*/ 0 w 150"/>
                <a:gd name="T9" fmla="*/ 0 h 84"/>
                <a:gd name="T10" fmla="*/ 0 w 150"/>
                <a:gd name="T11" fmla="*/ 0 h 84"/>
                <a:gd name="T12" fmla="*/ 0 w 150"/>
                <a:gd name="T13" fmla="*/ 0 h 84"/>
                <a:gd name="T14" fmla="*/ 0 w 150"/>
                <a:gd name="T15" fmla="*/ 0 h 84"/>
                <a:gd name="T16" fmla="*/ 0 w 150"/>
                <a:gd name="T17" fmla="*/ 0 h 84"/>
                <a:gd name="T18" fmla="*/ 0 w 150"/>
                <a:gd name="T19" fmla="*/ 0 h 84"/>
                <a:gd name="T20" fmla="*/ 0 w 150"/>
                <a:gd name="T21" fmla="*/ 0 h 84"/>
                <a:gd name="T22" fmla="*/ 0 w 150"/>
                <a:gd name="T23" fmla="*/ 0 h 84"/>
                <a:gd name="T24" fmla="*/ 0 w 150"/>
                <a:gd name="T25" fmla="*/ 0 h 84"/>
                <a:gd name="T26" fmla="*/ 0 w 150"/>
                <a:gd name="T27" fmla="*/ 0 h 84"/>
                <a:gd name="T28" fmla="*/ 0 w 150"/>
                <a:gd name="T29" fmla="*/ 0 h 84"/>
                <a:gd name="T30" fmla="*/ 0 w 150"/>
                <a:gd name="T31" fmla="*/ 0 h 84"/>
                <a:gd name="T32" fmla="*/ 0 w 150"/>
                <a:gd name="T33" fmla="*/ 0 h 84"/>
                <a:gd name="T34" fmla="*/ 0 w 150"/>
                <a:gd name="T35" fmla="*/ 0 h 84"/>
                <a:gd name="T36" fmla="*/ 0 w 150"/>
                <a:gd name="T37" fmla="*/ 0 h 84"/>
                <a:gd name="T38" fmla="*/ 0 w 150"/>
                <a:gd name="T39" fmla="*/ 0 h 84"/>
                <a:gd name="T40" fmla="*/ 0 w 150"/>
                <a:gd name="T41" fmla="*/ 0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Cuba"/>
            <p:cNvSpPr>
              <a:spLocks noEditPoints="1"/>
            </p:cNvSpPr>
            <p:nvPr/>
          </p:nvSpPr>
          <p:spPr bwMode="auto">
            <a:xfrm>
              <a:off x="2023677" y="3183022"/>
              <a:ext cx="316724" cy="106745"/>
            </a:xfrm>
            <a:custGeom>
              <a:avLst/>
              <a:gdLst>
                <a:gd name="T0" fmla="*/ 0 w 738"/>
                <a:gd name="T1" fmla="*/ 0 h 270"/>
                <a:gd name="T2" fmla="*/ 0 w 738"/>
                <a:gd name="T3" fmla="*/ 0 h 270"/>
                <a:gd name="T4" fmla="*/ 0 w 738"/>
                <a:gd name="T5" fmla="*/ 0 h 270"/>
                <a:gd name="T6" fmla="*/ 0 w 738"/>
                <a:gd name="T7" fmla="*/ 0 h 270"/>
                <a:gd name="T8" fmla="*/ 0 w 738"/>
                <a:gd name="T9" fmla="*/ 0 h 270"/>
                <a:gd name="T10" fmla="*/ 0 w 738"/>
                <a:gd name="T11" fmla="*/ 0 h 270"/>
                <a:gd name="T12" fmla="*/ 0 w 738"/>
                <a:gd name="T13" fmla="*/ 0 h 270"/>
                <a:gd name="T14" fmla="*/ 0 w 738"/>
                <a:gd name="T15" fmla="*/ 0 h 270"/>
                <a:gd name="T16" fmla="*/ 0 w 738"/>
                <a:gd name="T17" fmla="*/ 0 h 270"/>
                <a:gd name="T18" fmla="*/ 0 w 738"/>
                <a:gd name="T19" fmla="*/ 0 h 270"/>
                <a:gd name="T20" fmla="*/ 0 w 738"/>
                <a:gd name="T21" fmla="*/ 0 h 270"/>
                <a:gd name="T22" fmla="*/ 0 w 738"/>
                <a:gd name="T23" fmla="*/ 0 h 270"/>
                <a:gd name="T24" fmla="*/ 0 w 738"/>
                <a:gd name="T25" fmla="*/ 0 h 270"/>
                <a:gd name="T26" fmla="*/ 0 w 738"/>
                <a:gd name="T27" fmla="*/ 0 h 270"/>
                <a:gd name="T28" fmla="*/ 0 w 738"/>
                <a:gd name="T29" fmla="*/ 0 h 270"/>
                <a:gd name="T30" fmla="*/ 0 w 738"/>
                <a:gd name="T31" fmla="*/ 0 h 270"/>
                <a:gd name="T32" fmla="*/ 0 w 738"/>
                <a:gd name="T33" fmla="*/ 0 h 270"/>
                <a:gd name="T34" fmla="*/ 0 w 738"/>
                <a:gd name="T35" fmla="*/ 0 h 270"/>
                <a:gd name="T36" fmla="*/ 0 w 738"/>
                <a:gd name="T37" fmla="*/ 0 h 270"/>
                <a:gd name="T38" fmla="*/ 0 w 738"/>
                <a:gd name="T39" fmla="*/ 0 h 270"/>
                <a:gd name="T40" fmla="*/ 0 w 738"/>
                <a:gd name="T41" fmla="*/ 0 h 270"/>
                <a:gd name="T42" fmla="*/ 0 w 738"/>
                <a:gd name="T43" fmla="*/ 0 h 270"/>
                <a:gd name="T44" fmla="*/ 0 w 738"/>
                <a:gd name="T45" fmla="*/ 0 h 270"/>
                <a:gd name="T46" fmla="*/ 0 w 738"/>
                <a:gd name="T47" fmla="*/ 0 h 270"/>
                <a:gd name="T48" fmla="*/ 0 w 738"/>
                <a:gd name="T49" fmla="*/ 0 h 270"/>
                <a:gd name="T50" fmla="*/ 0 w 738"/>
                <a:gd name="T51" fmla="*/ 0 h 270"/>
                <a:gd name="T52" fmla="*/ 0 w 738"/>
                <a:gd name="T53" fmla="*/ 0 h 270"/>
                <a:gd name="T54" fmla="*/ 0 w 738"/>
                <a:gd name="T55" fmla="*/ 0 h 270"/>
                <a:gd name="T56" fmla="*/ 0 w 738"/>
                <a:gd name="T57" fmla="*/ 0 h 270"/>
                <a:gd name="T58" fmla="*/ 0 w 738"/>
                <a:gd name="T59" fmla="*/ 0 h 270"/>
                <a:gd name="T60" fmla="*/ 0 w 738"/>
                <a:gd name="T61" fmla="*/ 0 h 270"/>
                <a:gd name="T62" fmla="*/ 0 w 738"/>
                <a:gd name="T63" fmla="*/ 0 h 270"/>
                <a:gd name="T64" fmla="*/ 0 w 738"/>
                <a:gd name="T65" fmla="*/ 0 h 270"/>
                <a:gd name="T66" fmla="*/ 0 w 738"/>
                <a:gd name="T67" fmla="*/ 0 h 270"/>
                <a:gd name="T68" fmla="*/ 0 w 738"/>
                <a:gd name="T69" fmla="*/ 0 h 270"/>
                <a:gd name="T70" fmla="*/ 0 w 738"/>
                <a:gd name="T71" fmla="*/ 0 h 270"/>
                <a:gd name="T72" fmla="*/ 0 w 738"/>
                <a:gd name="T73" fmla="*/ 0 h 270"/>
                <a:gd name="T74" fmla="*/ 0 w 738"/>
                <a:gd name="T75" fmla="*/ 0 h 270"/>
                <a:gd name="T76" fmla="*/ 0 w 738"/>
                <a:gd name="T77" fmla="*/ 0 h 270"/>
                <a:gd name="T78" fmla="*/ 0 w 738"/>
                <a:gd name="T79" fmla="*/ 0 h 270"/>
                <a:gd name="T80" fmla="*/ 0 w 738"/>
                <a:gd name="T81" fmla="*/ 0 h 270"/>
                <a:gd name="T82" fmla="*/ 0 w 738"/>
                <a:gd name="T83" fmla="*/ 0 h 270"/>
                <a:gd name="T84" fmla="*/ 0 w 738"/>
                <a:gd name="T85" fmla="*/ 0 h 270"/>
                <a:gd name="T86" fmla="*/ 0 w 738"/>
                <a:gd name="T87" fmla="*/ 0 h 270"/>
                <a:gd name="T88" fmla="*/ 0 w 738"/>
                <a:gd name="T89" fmla="*/ 0 h 270"/>
                <a:gd name="T90" fmla="*/ 0 w 738"/>
                <a:gd name="T91" fmla="*/ 0 h 270"/>
                <a:gd name="T92" fmla="*/ 0 w 738"/>
                <a:gd name="T93" fmla="*/ 0 h 270"/>
                <a:gd name="T94" fmla="*/ 0 w 738"/>
                <a:gd name="T95" fmla="*/ 0 h 270"/>
                <a:gd name="T96" fmla="*/ 0 w 738"/>
                <a:gd name="T97" fmla="*/ 0 h 270"/>
                <a:gd name="T98" fmla="*/ 0 w 738"/>
                <a:gd name="T99" fmla="*/ 0 h 270"/>
                <a:gd name="T100" fmla="*/ 0 w 738"/>
                <a:gd name="T101" fmla="*/ 0 h 270"/>
                <a:gd name="T102" fmla="*/ 0 w 738"/>
                <a:gd name="T103" fmla="*/ 0 h 270"/>
                <a:gd name="T104" fmla="*/ 0 w 738"/>
                <a:gd name="T105" fmla="*/ 0 h 270"/>
                <a:gd name="T106" fmla="*/ 0 w 738"/>
                <a:gd name="T107" fmla="*/ 0 h 270"/>
                <a:gd name="T108" fmla="*/ 0 w 738"/>
                <a:gd name="T109" fmla="*/ 0 h 270"/>
                <a:gd name="T110" fmla="*/ 0 w 738"/>
                <a:gd name="T111" fmla="*/ 0 h 270"/>
                <a:gd name="T112" fmla="*/ 0 w 738"/>
                <a:gd name="T113" fmla="*/ 0 h 270"/>
                <a:gd name="T114" fmla="*/ 0 w 738"/>
                <a:gd name="T115" fmla="*/ 0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Croatia"/>
            <p:cNvSpPr>
              <a:spLocks/>
            </p:cNvSpPr>
            <p:nvPr/>
          </p:nvSpPr>
          <p:spPr bwMode="auto">
            <a:xfrm>
              <a:off x="4959658" y="2445087"/>
              <a:ext cx="157524" cy="108292"/>
            </a:xfrm>
            <a:custGeom>
              <a:avLst/>
              <a:gdLst>
                <a:gd name="T0" fmla="*/ 0 w 366"/>
                <a:gd name="T1" fmla="*/ 0 h 276"/>
                <a:gd name="T2" fmla="*/ 0 w 366"/>
                <a:gd name="T3" fmla="*/ 0 h 276"/>
                <a:gd name="T4" fmla="*/ 0 w 366"/>
                <a:gd name="T5" fmla="*/ 0 h 276"/>
                <a:gd name="T6" fmla="*/ 0 w 366"/>
                <a:gd name="T7" fmla="*/ 0 h 276"/>
                <a:gd name="T8" fmla="*/ 0 w 366"/>
                <a:gd name="T9" fmla="*/ 0 h 276"/>
                <a:gd name="T10" fmla="*/ 0 w 366"/>
                <a:gd name="T11" fmla="*/ 0 h 276"/>
                <a:gd name="T12" fmla="*/ 0 w 366"/>
                <a:gd name="T13" fmla="*/ 0 h 276"/>
                <a:gd name="T14" fmla="*/ 0 w 366"/>
                <a:gd name="T15" fmla="*/ 0 h 276"/>
                <a:gd name="T16" fmla="*/ 0 w 366"/>
                <a:gd name="T17" fmla="*/ 0 h 276"/>
                <a:gd name="T18" fmla="*/ 0 w 366"/>
                <a:gd name="T19" fmla="*/ 0 h 276"/>
                <a:gd name="T20" fmla="*/ 0 w 366"/>
                <a:gd name="T21" fmla="*/ 0 h 276"/>
                <a:gd name="T22" fmla="*/ 0 w 366"/>
                <a:gd name="T23" fmla="*/ 0 h 276"/>
                <a:gd name="T24" fmla="*/ 0 w 366"/>
                <a:gd name="T25" fmla="*/ 0 h 276"/>
                <a:gd name="T26" fmla="*/ 0 w 366"/>
                <a:gd name="T27" fmla="*/ 0 h 276"/>
                <a:gd name="T28" fmla="*/ 0 w 366"/>
                <a:gd name="T29" fmla="*/ 0 h 276"/>
                <a:gd name="T30" fmla="*/ 0 w 366"/>
                <a:gd name="T31" fmla="*/ 0 h 276"/>
                <a:gd name="T32" fmla="*/ 0 w 366"/>
                <a:gd name="T33" fmla="*/ 0 h 276"/>
                <a:gd name="T34" fmla="*/ 0 w 366"/>
                <a:gd name="T35" fmla="*/ 0 h 276"/>
                <a:gd name="T36" fmla="*/ 0 w 366"/>
                <a:gd name="T37" fmla="*/ 0 h 276"/>
                <a:gd name="T38" fmla="*/ 0 w 366"/>
                <a:gd name="T39" fmla="*/ 0 h 276"/>
                <a:gd name="T40" fmla="*/ 0 w 366"/>
                <a:gd name="T41" fmla="*/ 0 h 276"/>
                <a:gd name="T42" fmla="*/ 0 w 366"/>
                <a:gd name="T43" fmla="*/ 0 h 276"/>
                <a:gd name="T44" fmla="*/ 0 w 366"/>
                <a:gd name="T45" fmla="*/ 0 h 276"/>
                <a:gd name="T46" fmla="*/ 0 w 366"/>
                <a:gd name="T47" fmla="*/ 0 h 276"/>
                <a:gd name="T48" fmla="*/ 0 w 366"/>
                <a:gd name="T49" fmla="*/ 0 h 276"/>
                <a:gd name="T50" fmla="*/ 0 w 366"/>
                <a:gd name="T51" fmla="*/ 0 h 276"/>
                <a:gd name="T52" fmla="*/ 0 w 366"/>
                <a:gd name="T53" fmla="*/ 0 h 276"/>
                <a:gd name="T54" fmla="*/ 0 w 366"/>
                <a:gd name="T55" fmla="*/ 0 h 276"/>
                <a:gd name="T56" fmla="*/ 0 w 366"/>
                <a:gd name="T57" fmla="*/ 0 h 276"/>
                <a:gd name="T58" fmla="*/ 0 w 366"/>
                <a:gd name="T59" fmla="*/ 0 h 276"/>
                <a:gd name="T60" fmla="*/ 0 w 366"/>
                <a:gd name="T61" fmla="*/ 0 h 276"/>
                <a:gd name="T62" fmla="*/ 0 w 366"/>
                <a:gd name="T63" fmla="*/ 0 h 276"/>
                <a:gd name="T64" fmla="*/ 0 w 366"/>
                <a:gd name="T65" fmla="*/ 0 h 276"/>
                <a:gd name="T66" fmla="*/ 0 w 366"/>
                <a:gd name="T67" fmla="*/ 0 h 276"/>
                <a:gd name="T68" fmla="*/ 0 w 366"/>
                <a:gd name="T69" fmla="*/ 0 h 276"/>
                <a:gd name="T70" fmla="*/ 0 w 366"/>
                <a:gd name="T71" fmla="*/ 0 h 276"/>
                <a:gd name="T72" fmla="*/ 0 w 366"/>
                <a:gd name="T73" fmla="*/ 0 h 276"/>
                <a:gd name="T74" fmla="*/ 0 w 366"/>
                <a:gd name="T75" fmla="*/ 0 h 276"/>
                <a:gd name="T76" fmla="*/ 0 w 366"/>
                <a:gd name="T77" fmla="*/ 0 h 276"/>
                <a:gd name="T78" fmla="*/ 0 w 366"/>
                <a:gd name="T79" fmla="*/ 0 h 276"/>
                <a:gd name="T80" fmla="*/ 0 w 366"/>
                <a:gd name="T81" fmla="*/ 0 h 276"/>
                <a:gd name="T82" fmla="*/ 0 w 366"/>
                <a:gd name="T83" fmla="*/ 0 h 276"/>
                <a:gd name="T84" fmla="*/ 0 w 366"/>
                <a:gd name="T85" fmla="*/ 0 h 276"/>
                <a:gd name="T86" fmla="*/ 0 w 366"/>
                <a:gd name="T87" fmla="*/ 0 h 276"/>
                <a:gd name="T88" fmla="*/ 0 w 366"/>
                <a:gd name="T89" fmla="*/ 0 h 276"/>
                <a:gd name="T90" fmla="*/ 0 w 366"/>
                <a:gd name="T91" fmla="*/ 0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Côte d'Ivoire"/>
            <p:cNvSpPr>
              <a:spLocks/>
            </p:cNvSpPr>
            <p:nvPr/>
          </p:nvSpPr>
          <p:spPr bwMode="auto">
            <a:xfrm>
              <a:off x="4291019" y="3582155"/>
              <a:ext cx="187688" cy="204208"/>
            </a:xfrm>
            <a:custGeom>
              <a:avLst/>
              <a:gdLst>
                <a:gd name="T0" fmla="*/ 0 w 438"/>
                <a:gd name="T1" fmla="*/ 0 h 516"/>
                <a:gd name="T2" fmla="*/ 0 w 438"/>
                <a:gd name="T3" fmla="*/ 0 h 516"/>
                <a:gd name="T4" fmla="*/ 0 w 438"/>
                <a:gd name="T5" fmla="*/ 0 h 516"/>
                <a:gd name="T6" fmla="*/ 0 w 438"/>
                <a:gd name="T7" fmla="*/ 0 h 516"/>
                <a:gd name="T8" fmla="*/ 0 w 438"/>
                <a:gd name="T9" fmla="*/ 0 h 516"/>
                <a:gd name="T10" fmla="*/ 0 w 438"/>
                <a:gd name="T11" fmla="*/ 0 h 516"/>
                <a:gd name="T12" fmla="*/ 0 w 438"/>
                <a:gd name="T13" fmla="*/ 0 h 516"/>
                <a:gd name="T14" fmla="*/ 0 w 438"/>
                <a:gd name="T15" fmla="*/ 0 h 516"/>
                <a:gd name="T16" fmla="*/ 0 w 438"/>
                <a:gd name="T17" fmla="*/ 0 h 516"/>
                <a:gd name="T18" fmla="*/ 0 w 438"/>
                <a:gd name="T19" fmla="*/ 0 h 516"/>
                <a:gd name="T20" fmla="*/ 0 w 438"/>
                <a:gd name="T21" fmla="*/ 0 h 516"/>
                <a:gd name="T22" fmla="*/ 0 w 438"/>
                <a:gd name="T23" fmla="*/ 0 h 516"/>
                <a:gd name="T24" fmla="*/ 0 w 438"/>
                <a:gd name="T25" fmla="*/ 0 h 516"/>
                <a:gd name="T26" fmla="*/ 0 w 438"/>
                <a:gd name="T27" fmla="*/ 0 h 516"/>
                <a:gd name="T28" fmla="*/ 0 w 438"/>
                <a:gd name="T29" fmla="*/ 0 h 516"/>
                <a:gd name="T30" fmla="*/ 0 w 438"/>
                <a:gd name="T31" fmla="*/ 0 h 516"/>
                <a:gd name="T32" fmla="*/ 0 w 438"/>
                <a:gd name="T33" fmla="*/ 0 h 516"/>
                <a:gd name="T34" fmla="*/ 0 w 438"/>
                <a:gd name="T35" fmla="*/ 0 h 516"/>
                <a:gd name="T36" fmla="*/ 0 w 438"/>
                <a:gd name="T37" fmla="*/ 0 h 516"/>
                <a:gd name="T38" fmla="*/ 0 w 438"/>
                <a:gd name="T39" fmla="*/ 0 h 516"/>
                <a:gd name="T40" fmla="*/ 0 w 438"/>
                <a:gd name="T41" fmla="*/ 0 h 516"/>
                <a:gd name="T42" fmla="*/ 0 w 438"/>
                <a:gd name="T43" fmla="*/ 0 h 516"/>
                <a:gd name="T44" fmla="*/ 0 w 438"/>
                <a:gd name="T45" fmla="*/ 0 h 516"/>
                <a:gd name="T46" fmla="*/ 0 w 438"/>
                <a:gd name="T47" fmla="*/ 0 h 516"/>
                <a:gd name="T48" fmla="*/ 0 w 438"/>
                <a:gd name="T49" fmla="*/ 0 h 516"/>
                <a:gd name="T50" fmla="*/ 0 w 438"/>
                <a:gd name="T51" fmla="*/ 0 h 516"/>
                <a:gd name="T52" fmla="*/ 0 w 438"/>
                <a:gd name="T53" fmla="*/ 0 h 516"/>
                <a:gd name="T54" fmla="*/ 0 w 438"/>
                <a:gd name="T55" fmla="*/ 0 h 516"/>
                <a:gd name="T56" fmla="*/ 0 w 438"/>
                <a:gd name="T57" fmla="*/ 0 h 516"/>
                <a:gd name="T58" fmla="*/ 0 w 438"/>
                <a:gd name="T59" fmla="*/ 0 h 516"/>
                <a:gd name="T60" fmla="*/ 0 w 438"/>
                <a:gd name="T61" fmla="*/ 0 h 516"/>
                <a:gd name="T62" fmla="*/ 0 w 438"/>
                <a:gd name="T63" fmla="*/ 0 h 516"/>
                <a:gd name="T64" fmla="*/ 0 w 438"/>
                <a:gd name="T65" fmla="*/ 0 h 516"/>
                <a:gd name="T66" fmla="*/ 0 w 438"/>
                <a:gd name="T67" fmla="*/ 0 h 516"/>
                <a:gd name="T68" fmla="*/ 0 w 438"/>
                <a:gd name="T69" fmla="*/ 0 h 516"/>
                <a:gd name="T70" fmla="*/ 0 w 438"/>
                <a:gd name="T71" fmla="*/ 0 h 516"/>
                <a:gd name="T72" fmla="*/ 0 w 438"/>
                <a:gd name="T73" fmla="*/ 0 h 516"/>
                <a:gd name="T74" fmla="*/ 0 w 438"/>
                <a:gd name="T75" fmla="*/ 0 h 516"/>
                <a:gd name="T76" fmla="*/ 0 w 438"/>
                <a:gd name="T77" fmla="*/ 0 h 516"/>
                <a:gd name="T78" fmla="*/ 0 w 438"/>
                <a:gd name="T79" fmla="*/ 0 h 516"/>
                <a:gd name="T80" fmla="*/ 0 w 438"/>
                <a:gd name="T81" fmla="*/ 0 h 516"/>
                <a:gd name="T82" fmla="*/ 0 w 438"/>
                <a:gd name="T83" fmla="*/ 0 h 516"/>
                <a:gd name="T84" fmla="*/ 0 w 438"/>
                <a:gd name="T85" fmla="*/ 0 h 516"/>
                <a:gd name="T86" fmla="*/ 0 w 438"/>
                <a:gd name="T87" fmla="*/ 0 h 516"/>
                <a:gd name="T88" fmla="*/ 0 w 438"/>
                <a:gd name="T89" fmla="*/ 0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Costa Rica"/>
            <p:cNvSpPr>
              <a:spLocks/>
            </p:cNvSpPr>
            <p:nvPr/>
          </p:nvSpPr>
          <p:spPr bwMode="auto">
            <a:xfrm>
              <a:off x="1944916" y="3566686"/>
              <a:ext cx="102223" cy="91275"/>
            </a:xfrm>
            <a:custGeom>
              <a:avLst/>
              <a:gdLst>
                <a:gd name="T0" fmla="*/ 0 w 240"/>
                <a:gd name="T1" fmla="*/ 0 h 228"/>
                <a:gd name="T2" fmla="*/ 0 w 240"/>
                <a:gd name="T3" fmla="*/ 0 h 228"/>
                <a:gd name="T4" fmla="*/ 0 w 240"/>
                <a:gd name="T5" fmla="*/ 0 h 228"/>
                <a:gd name="T6" fmla="*/ 0 w 240"/>
                <a:gd name="T7" fmla="*/ 0 h 228"/>
                <a:gd name="T8" fmla="*/ 0 w 240"/>
                <a:gd name="T9" fmla="*/ 0 h 228"/>
                <a:gd name="T10" fmla="*/ 0 w 240"/>
                <a:gd name="T11" fmla="*/ 0 h 228"/>
                <a:gd name="T12" fmla="*/ 0 w 240"/>
                <a:gd name="T13" fmla="*/ 0 h 228"/>
                <a:gd name="T14" fmla="*/ 0 w 240"/>
                <a:gd name="T15" fmla="*/ 0 h 228"/>
                <a:gd name="T16" fmla="*/ 0 w 240"/>
                <a:gd name="T17" fmla="*/ 0 h 228"/>
                <a:gd name="T18" fmla="*/ 0 w 240"/>
                <a:gd name="T19" fmla="*/ 0 h 228"/>
                <a:gd name="T20" fmla="*/ 0 w 240"/>
                <a:gd name="T21" fmla="*/ 0 h 228"/>
                <a:gd name="T22" fmla="*/ 0 w 240"/>
                <a:gd name="T23" fmla="*/ 0 h 228"/>
                <a:gd name="T24" fmla="*/ 0 w 240"/>
                <a:gd name="T25" fmla="*/ 0 h 228"/>
                <a:gd name="T26" fmla="*/ 0 w 240"/>
                <a:gd name="T27" fmla="*/ 0 h 228"/>
                <a:gd name="T28" fmla="*/ 0 w 240"/>
                <a:gd name="T29" fmla="*/ 0 h 228"/>
                <a:gd name="T30" fmla="*/ 0 w 240"/>
                <a:gd name="T31" fmla="*/ 0 h 228"/>
                <a:gd name="T32" fmla="*/ 0 w 240"/>
                <a:gd name="T33" fmla="*/ 0 h 228"/>
                <a:gd name="T34" fmla="*/ 0 w 240"/>
                <a:gd name="T35" fmla="*/ 0 h 228"/>
                <a:gd name="T36" fmla="*/ 0 w 240"/>
                <a:gd name="T37" fmla="*/ 0 h 228"/>
                <a:gd name="T38" fmla="*/ 0 w 240"/>
                <a:gd name="T39" fmla="*/ 0 h 228"/>
                <a:gd name="T40" fmla="*/ 0 w 240"/>
                <a:gd name="T41" fmla="*/ 0 h 228"/>
                <a:gd name="T42" fmla="*/ 0 w 240"/>
                <a:gd name="T43" fmla="*/ 0 h 228"/>
                <a:gd name="T44" fmla="*/ 0 w 240"/>
                <a:gd name="T45" fmla="*/ 0 h 228"/>
                <a:gd name="T46" fmla="*/ 0 w 240"/>
                <a:gd name="T47" fmla="*/ 0 h 228"/>
                <a:gd name="T48" fmla="*/ 0 w 240"/>
                <a:gd name="T49" fmla="*/ 0 h 228"/>
                <a:gd name="T50" fmla="*/ 0 w 240"/>
                <a:gd name="T51" fmla="*/ 0 h 228"/>
                <a:gd name="T52" fmla="*/ 0 w 240"/>
                <a:gd name="T53" fmla="*/ 0 h 228"/>
                <a:gd name="T54" fmla="*/ 0 w 240"/>
                <a:gd name="T55" fmla="*/ 0 h 228"/>
                <a:gd name="T56" fmla="*/ 0 w 240"/>
                <a:gd name="T57" fmla="*/ 0 h 228"/>
                <a:gd name="T58" fmla="*/ 0 w 240"/>
                <a:gd name="T59" fmla="*/ 0 h 228"/>
                <a:gd name="T60" fmla="*/ 0 w 240"/>
                <a:gd name="T61" fmla="*/ 0 h 228"/>
                <a:gd name="T62" fmla="*/ 0 w 240"/>
                <a:gd name="T63" fmla="*/ 0 h 228"/>
                <a:gd name="T64" fmla="*/ 0 w 240"/>
                <a:gd name="T65" fmla="*/ 0 h 228"/>
                <a:gd name="T66" fmla="*/ 0 w 240"/>
                <a:gd name="T67" fmla="*/ 0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Congo"/>
            <p:cNvSpPr>
              <a:spLocks/>
            </p:cNvSpPr>
            <p:nvPr/>
          </p:nvSpPr>
          <p:spPr bwMode="auto">
            <a:xfrm>
              <a:off x="4929495" y="3752329"/>
              <a:ext cx="578147" cy="600248"/>
            </a:xfrm>
            <a:custGeom>
              <a:avLst/>
              <a:gdLst>
                <a:gd name="T0" fmla="*/ 0 w 1350"/>
                <a:gd name="T1" fmla="*/ 0 h 1518"/>
                <a:gd name="T2" fmla="*/ 0 w 1350"/>
                <a:gd name="T3" fmla="*/ 0 h 1518"/>
                <a:gd name="T4" fmla="*/ 0 w 1350"/>
                <a:gd name="T5" fmla="*/ 0 h 1518"/>
                <a:gd name="T6" fmla="*/ 0 w 1350"/>
                <a:gd name="T7" fmla="*/ 0 h 1518"/>
                <a:gd name="T8" fmla="*/ 0 w 1350"/>
                <a:gd name="T9" fmla="*/ 0 h 1518"/>
                <a:gd name="T10" fmla="*/ 0 w 1350"/>
                <a:gd name="T11" fmla="*/ 0 h 1518"/>
                <a:gd name="T12" fmla="*/ 0 w 1350"/>
                <a:gd name="T13" fmla="*/ 0 h 1518"/>
                <a:gd name="T14" fmla="*/ 0 w 1350"/>
                <a:gd name="T15" fmla="*/ 0 h 1518"/>
                <a:gd name="T16" fmla="*/ 0 w 1350"/>
                <a:gd name="T17" fmla="*/ 0 h 1518"/>
                <a:gd name="T18" fmla="*/ 0 w 1350"/>
                <a:gd name="T19" fmla="*/ 0 h 1518"/>
                <a:gd name="T20" fmla="*/ 0 w 1350"/>
                <a:gd name="T21" fmla="*/ 0 h 1518"/>
                <a:gd name="T22" fmla="*/ 0 w 1350"/>
                <a:gd name="T23" fmla="*/ 0 h 1518"/>
                <a:gd name="T24" fmla="*/ 0 w 1350"/>
                <a:gd name="T25" fmla="*/ 0 h 1518"/>
                <a:gd name="T26" fmla="*/ 0 w 1350"/>
                <a:gd name="T27" fmla="*/ 0 h 1518"/>
                <a:gd name="T28" fmla="*/ 0 w 1350"/>
                <a:gd name="T29" fmla="*/ 0 h 1518"/>
                <a:gd name="T30" fmla="*/ 0 w 1350"/>
                <a:gd name="T31" fmla="*/ 0 h 1518"/>
                <a:gd name="T32" fmla="*/ 0 w 1350"/>
                <a:gd name="T33" fmla="*/ 0 h 1518"/>
                <a:gd name="T34" fmla="*/ 0 w 1350"/>
                <a:gd name="T35" fmla="*/ 0 h 1518"/>
                <a:gd name="T36" fmla="*/ 0 w 1350"/>
                <a:gd name="T37" fmla="*/ 0 h 1518"/>
                <a:gd name="T38" fmla="*/ 0 w 1350"/>
                <a:gd name="T39" fmla="*/ 0 h 1518"/>
                <a:gd name="T40" fmla="*/ 0 w 1350"/>
                <a:gd name="T41" fmla="*/ 0 h 1518"/>
                <a:gd name="T42" fmla="*/ 0 w 1350"/>
                <a:gd name="T43" fmla="*/ 0 h 1518"/>
                <a:gd name="T44" fmla="*/ 0 w 1350"/>
                <a:gd name="T45" fmla="*/ 0 h 1518"/>
                <a:gd name="T46" fmla="*/ 0 w 1350"/>
                <a:gd name="T47" fmla="*/ 0 h 1518"/>
                <a:gd name="T48" fmla="*/ 0 w 1350"/>
                <a:gd name="T49" fmla="*/ 0 h 1518"/>
                <a:gd name="T50" fmla="*/ 0 w 1350"/>
                <a:gd name="T51" fmla="*/ 0 h 1518"/>
                <a:gd name="T52" fmla="*/ 0 w 1350"/>
                <a:gd name="T53" fmla="*/ 0 h 1518"/>
                <a:gd name="T54" fmla="*/ 0 w 1350"/>
                <a:gd name="T55" fmla="*/ 0 h 1518"/>
                <a:gd name="T56" fmla="*/ 0 w 1350"/>
                <a:gd name="T57" fmla="*/ 0 h 1518"/>
                <a:gd name="T58" fmla="*/ 0 w 1350"/>
                <a:gd name="T59" fmla="*/ 0 h 1518"/>
                <a:gd name="T60" fmla="*/ 0 w 1350"/>
                <a:gd name="T61" fmla="*/ 0 h 1518"/>
                <a:gd name="T62" fmla="*/ 0 w 1350"/>
                <a:gd name="T63" fmla="*/ 0 h 1518"/>
                <a:gd name="T64" fmla="*/ 0 w 1350"/>
                <a:gd name="T65" fmla="*/ 0 h 1518"/>
                <a:gd name="T66" fmla="*/ 0 w 1350"/>
                <a:gd name="T67" fmla="*/ 0 h 1518"/>
                <a:gd name="T68" fmla="*/ 0 w 1350"/>
                <a:gd name="T69" fmla="*/ 0 h 1518"/>
                <a:gd name="T70" fmla="*/ 0 w 1350"/>
                <a:gd name="T71" fmla="*/ 0 h 1518"/>
                <a:gd name="T72" fmla="*/ 0 w 1350"/>
                <a:gd name="T73" fmla="*/ 0 h 1518"/>
                <a:gd name="T74" fmla="*/ 0 w 1350"/>
                <a:gd name="T75" fmla="*/ 0 h 1518"/>
                <a:gd name="T76" fmla="*/ 0 w 1350"/>
                <a:gd name="T77" fmla="*/ 0 h 1518"/>
                <a:gd name="T78" fmla="*/ 0 w 1350"/>
                <a:gd name="T79" fmla="*/ 0 h 1518"/>
                <a:gd name="T80" fmla="*/ 0 w 1350"/>
                <a:gd name="T81" fmla="*/ 0 h 1518"/>
                <a:gd name="T82" fmla="*/ 0 w 1350"/>
                <a:gd name="T83" fmla="*/ 0 h 1518"/>
                <a:gd name="T84" fmla="*/ 0 w 1350"/>
                <a:gd name="T85" fmla="*/ 0 h 1518"/>
                <a:gd name="T86" fmla="*/ 0 w 1350"/>
                <a:gd name="T87" fmla="*/ 0 h 1518"/>
                <a:gd name="T88" fmla="*/ 0 w 1350"/>
                <a:gd name="T89" fmla="*/ 0 h 1518"/>
                <a:gd name="T90" fmla="*/ 0 w 1350"/>
                <a:gd name="T91" fmla="*/ 0 h 1518"/>
                <a:gd name="T92" fmla="*/ 0 w 1350"/>
                <a:gd name="T93" fmla="*/ 0 h 1518"/>
                <a:gd name="T94" fmla="*/ 0 w 1350"/>
                <a:gd name="T95" fmla="*/ 0 h 1518"/>
                <a:gd name="T96" fmla="*/ 0 w 1350"/>
                <a:gd name="T97" fmla="*/ 0 h 1518"/>
                <a:gd name="T98" fmla="*/ 0 w 1350"/>
                <a:gd name="T99" fmla="*/ 0 h 1518"/>
                <a:gd name="T100" fmla="*/ 0 w 1350"/>
                <a:gd name="T101" fmla="*/ 0 h 1518"/>
                <a:gd name="T102" fmla="*/ 0 w 1350"/>
                <a:gd name="T103" fmla="*/ 0 h 1518"/>
                <a:gd name="T104" fmla="*/ 0 w 1350"/>
                <a:gd name="T105" fmla="*/ 0 h 1518"/>
                <a:gd name="T106" fmla="*/ 0 w 1350"/>
                <a:gd name="T107" fmla="*/ 0 h 1518"/>
                <a:gd name="T108" fmla="*/ 0 w 1350"/>
                <a:gd name="T109" fmla="*/ 0 h 1518"/>
                <a:gd name="T110" fmla="*/ 0 w 1350"/>
                <a:gd name="T111" fmla="*/ 0 h 1518"/>
                <a:gd name="T112" fmla="*/ 0 w 1350"/>
                <a:gd name="T113" fmla="*/ 0 h 1518"/>
                <a:gd name="T114" fmla="*/ 0 w 1350"/>
                <a:gd name="T115" fmla="*/ 0 h 1518"/>
                <a:gd name="T116" fmla="*/ 0 w 1350"/>
                <a:gd name="T117" fmla="*/ 0 h 1518"/>
                <a:gd name="T118" fmla="*/ 0 w 1350"/>
                <a:gd name="T119" fmla="*/ 0 h 1518"/>
                <a:gd name="T120" fmla="*/ 0 w 1350"/>
                <a:gd name="T121" fmla="*/ 0 h 1518"/>
                <a:gd name="T122" fmla="*/ 0 w 1350"/>
                <a:gd name="T123" fmla="*/ 0 h 1518"/>
                <a:gd name="T124" fmla="*/ 0 w 1350"/>
                <a:gd name="T125" fmla="*/ 0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Congo (Brazzaville)"/>
            <p:cNvSpPr>
              <a:spLocks/>
            </p:cNvSpPr>
            <p:nvPr/>
          </p:nvSpPr>
          <p:spPr bwMode="auto">
            <a:xfrm>
              <a:off x="4892628" y="3804929"/>
              <a:ext cx="229583" cy="276919"/>
            </a:xfrm>
            <a:custGeom>
              <a:avLst/>
              <a:gdLst>
                <a:gd name="T0" fmla="*/ 0 w 534"/>
                <a:gd name="T1" fmla="*/ 0 h 702"/>
                <a:gd name="T2" fmla="*/ 0 w 534"/>
                <a:gd name="T3" fmla="*/ 0 h 702"/>
                <a:gd name="T4" fmla="*/ 0 w 534"/>
                <a:gd name="T5" fmla="*/ 0 h 702"/>
                <a:gd name="T6" fmla="*/ 0 w 534"/>
                <a:gd name="T7" fmla="*/ 0 h 702"/>
                <a:gd name="T8" fmla="*/ 0 w 534"/>
                <a:gd name="T9" fmla="*/ 0 h 702"/>
                <a:gd name="T10" fmla="*/ 0 w 534"/>
                <a:gd name="T11" fmla="*/ 0 h 702"/>
                <a:gd name="T12" fmla="*/ 0 w 534"/>
                <a:gd name="T13" fmla="*/ 0 h 702"/>
                <a:gd name="T14" fmla="*/ 0 w 534"/>
                <a:gd name="T15" fmla="*/ 0 h 702"/>
                <a:gd name="T16" fmla="*/ 0 w 534"/>
                <a:gd name="T17" fmla="*/ 0 h 702"/>
                <a:gd name="T18" fmla="*/ 0 w 534"/>
                <a:gd name="T19" fmla="*/ 0 h 702"/>
                <a:gd name="T20" fmla="*/ 0 w 534"/>
                <a:gd name="T21" fmla="*/ 0 h 702"/>
                <a:gd name="T22" fmla="*/ 0 w 534"/>
                <a:gd name="T23" fmla="*/ 0 h 702"/>
                <a:gd name="T24" fmla="*/ 0 w 534"/>
                <a:gd name="T25" fmla="*/ 0 h 702"/>
                <a:gd name="T26" fmla="*/ 0 w 534"/>
                <a:gd name="T27" fmla="*/ 0 h 702"/>
                <a:gd name="T28" fmla="*/ 0 w 534"/>
                <a:gd name="T29" fmla="*/ 0 h 702"/>
                <a:gd name="T30" fmla="*/ 0 w 534"/>
                <a:gd name="T31" fmla="*/ 0 h 702"/>
                <a:gd name="T32" fmla="*/ 0 w 534"/>
                <a:gd name="T33" fmla="*/ 0 h 702"/>
                <a:gd name="T34" fmla="*/ 0 w 534"/>
                <a:gd name="T35" fmla="*/ 0 h 702"/>
                <a:gd name="T36" fmla="*/ 0 w 534"/>
                <a:gd name="T37" fmla="*/ 0 h 702"/>
                <a:gd name="T38" fmla="*/ 0 w 534"/>
                <a:gd name="T39" fmla="*/ 0 h 702"/>
                <a:gd name="T40" fmla="*/ 0 w 534"/>
                <a:gd name="T41" fmla="*/ 0 h 702"/>
                <a:gd name="T42" fmla="*/ 0 w 534"/>
                <a:gd name="T43" fmla="*/ 0 h 702"/>
                <a:gd name="T44" fmla="*/ 0 w 534"/>
                <a:gd name="T45" fmla="*/ 0 h 702"/>
                <a:gd name="T46" fmla="*/ 0 w 534"/>
                <a:gd name="T47" fmla="*/ 0 h 702"/>
                <a:gd name="T48" fmla="*/ 0 w 534"/>
                <a:gd name="T49" fmla="*/ 0 h 702"/>
                <a:gd name="T50" fmla="*/ 0 w 534"/>
                <a:gd name="T51" fmla="*/ 0 h 702"/>
                <a:gd name="T52" fmla="*/ 0 w 534"/>
                <a:gd name="T53" fmla="*/ 0 h 702"/>
                <a:gd name="T54" fmla="*/ 0 w 534"/>
                <a:gd name="T55" fmla="*/ 0 h 702"/>
                <a:gd name="T56" fmla="*/ 0 w 534"/>
                <a:gd name="T57" fmla="*/ 0 h 702"/>
                <a:gd name="T58" fmla="*/ 0 w 534"/>
                <a:gd name="T59" fmla="*/ 0 h 702"/>
                <a:gd name="T60" fmla="*/ 0 w 534"/>
                <a:gd name="T61" fmla="*/ 0 h 702"/>
                <a:gd name="T62" fmla="*/ 0 w 534"/>
                <a:gd name="T63" fmla="*/ 0 h 702"/>
                <a:gd name="T64" fmla="*/ 0 w 534"/>
                <a:gd name="T65" fmla="*/ 0 h 702"/>
                <a:gd name="T66" fmla="*/ 0 w 534"/>
                <a:gd name="T67" fmla="*/ 0 h 702"/>
                <a:gd name="T68" fmla="*/ 0 w 534"/>
                <a:gd name="T69" fmla="*/ 0 h 702"/>
                <a:gd name="T70" fmla="*/ 0 w 534"/>
                <a:gd name="T71" fmla="*/ 0 h 702"/>
                <a:gd name="T72" fmla="*/ 0 w 534"/>
                <a:gd name="T73" fmla="*/ 0 h 702"/>
                <a:gd name="T74" fmla="*/ 0 w 534"/>
                <a:gd name="T75" fmla="*/ 0 h 702"/>
                <a:gd name="T76" fmla="*/ 0 w 534"/>
                <a:gd name="T77" fmla="*/ 0 h 702"/>
                <a:gd name="T78" fmla="*/ 0 w 534"/>
                <a:gd name="T79" fmla="*/ 0 h 702"/>
                <a:gd name="T80" fmla="*/ 0 w 534"/>
                <a:gd name="T81" fmla="*/ 0 h 702"/>
                <a:gd name="T82" fmla="*/ 0 w 534"/>
                <a:gd name="T83" fmla="*/ 0 h 702"/>
                <a:gd name="T84" fmla="*/ 0 w 534"/>
                <a:gd name="T85" fmla="*/ 0 h 702"/>
                <a:gd name="T86" fmla="*/ 0 w 534"/>
                <a:gd name="T87" fmla="*/ 0 h 702"/>
                <a:gd name="T88" fmla="*/ 0 w 534"/>
                <a:gd name="T89" fmla="*/ 0 h 702"/>
                <a:gd name="T90" fmla="*/ 0 w 534"/>
                <a:gd name="T91" fmla="*/ 0 h 702"/>
                <a:gd name="T92" fmla="*/ 0 w 534"/>
                <a:gd name="T93" fmla="*/ 0 h 702"/>
                <a:gd name="T94" fmla="*/ 0 w 534"/>
                <a:gd name="T95" fmla="*/ 0 h 702"/>
                <a:gd name="T96" fmla="*/ 0 w 534"/>
                <a:gd name="T97" fmla="*/ 0 h 702"/>
                <a:gd name="T98" fmla="*/ 0 w 534"/>
                <a:gd name="T99" fmla="*/ 0 h 702"/>
                <a:gd name="T100" fmla="*/ 0 w 534"/>
                <a:gd name="T101" fmla="*/ 0 h 702"/>
                <a:gd name="T102" fmla="*/ 0 w 534"/>
                <a:gd name="T103" fmla="*/ 0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Colombia"/>
            <p:cNvSpPr>
              <a:spLocks/>
            </p:cNvSpPr>
            <p:nvPr/>
          </p:nvSpPr>
          <p:spPr bwMode="auto">
            <a:xfrm>
              <a:off x="2142659" y="3526463"/>
              <a:ext cx="372025" cy="532179"/>
            </a:xfrm>
            <a:custGeom>
              <a:avLst/>
              <a:gdLst>
                <a:gd name="T0" fmla="*/ 0 w 870"/>
                <a:gd name="T1" fmla="*/ 0 h 1344"/>
                <a:gd name="T2" fmla="*/ 0 w 870"/>
                <a:gd name="T3" fmla="*/ 0 h 1344"/>
                <a:gd name="T4" fmla="*/ 0 w 870"/>
                <a:gd name="T5" fmla="*/ 0 h 1344"/>
                <a:gd name="T6" fmla="*/ 0 w 870"/>
                <a:gd name="T7" fmla="*/ 0 h 1344"/>
                <a:gd name="T8" fmla="*/ 0 w 870"/>
                <a:gd name="T9" fmla="*/ 0 h 1344"/>
                <a:gd name="T10" fmla="*/ 0 w 870"/>
                <a:gd name="T11" fmla="*/ 0 h 1344"/>
                <a:gd name="T12" fmla="*/ 0 w 870"/>
                <a:gd name="T13" fmla="*/ 0 h 1344"/>
                <a:gd name="T14" fmla="*/ 0 w 870"/>
                <a:gd name="T15" fmla="*/ 0 h 1344"/>
                <a:gd name="T16" fmla="*/ 0 w 870"/>
                <a:gd name="T17" fmla="*/ 0 h 1344"/>
                <a:gd name="T18" fmla="*/ 0 w 870"/>
                <a:gd name="T19" fmla="*/ 0 h 1344"/>
                <a:gd name="T20" fmla="*/ 0 w 870"/>
                <a:gd name="T21" fmla="*/ 0 h 1344"/>
                <a:gd name="T22" fmla="*/ 0 w 870"/>
                <a:gd name="T23" fmla="*/ 0 h 1344"/>
                <a:gd name="T24" fmla="*/ 0 w 870"/>
                <a:gd name="T25" fmla="*/ 0 h 1344"/>
                <a:gd name="T26" fmla="*/ 0 w 870"/>
                <a:gd name="T27" fmla="*/ 0 h 1344"/>
                <a:gd name="T28" fmla="*/ 0 w 870"/>
                <a:gd name="T29" fmla="*/ 0 h 1344"/>
                <a:gd name="T30" fmla="*/ 0 w 870"/>
                <a:gd name="T31" fmla="*/ 0 h 1344"/>
                <a:gd name="T32" fmla="*/ 0 w 870"/>
                <a:gd name="T33" fmla="*/ 0 h 1344"/>
                <a:gd name="T34" fmla="*/ 0 w 870"/>
                <a:gd name="T35" fmla="*/ 0 h 1344"/>
                <a:gd name="T36" fmla="*/ 0 w 870"/>
                <a:gd name="T37" fmla="*/ 0 h 1344"/>
                <a:gd name="T38" fmla="*/ 0 w 870"/>
                <a:gd name="T39" fmla="*/ 0 h 1344"/>
                <a:gd name="T40" fmla="*/ 0 w 870"/>
                <a:gd name="T41" fmla="*/ 0 h 1344"/>
                <a:gd name="T42" fmla="*/ 0 w 870"/>
                <a:gd name="T43" fmla="*/ 0 h 1344"/>
                <a:gd name="T44" fmla="*/ 0 w 870"/>
                <a:gd name="T45" fmla="*/ 0 h 1344"/>
                <a:gd name="T46" fmla="*/ 0 w 870"/>
                <a:gd name="T47" fmla="*/ 0 h 1344"/>
                <a:gd name="T48" fmla="*/ 0 w 870"/>
                <a:gd name="T49" fmla="*/ 0 h 1344"/>
                <a:gd name="T50" fmla="*/ 0 w 870"/>
                <a:gd name="T51" fmla="*/ 0 h 1344"/>
                <a:gd name="T52" fmla="*/ 0 w 870"/>
                <a:gd name="T53" fmla="*/ 0 h 1344"/>
                <a:gd name="T54" fmla="*/ 0 w 870"/>
                <a:gd name="T55" fmla="*/ 0 h 1344"/>
                <a:gd name="T56" fmla="*/ 0 w 870"/>
                <a:gd name="T57" fmla="*/ 0 h 1344"/>
                <a:gd name="T58" fmla="*/ 0 w 870"/>
                <a:gd name="T59" fmla="*/ 0 h 1344"/>
                <a:gd name="T60" fmla="*/ 0 w 870"/>
                <a:gd name="T61" fmla="*/ 0 h 1344"/>
                <a:gd name="T62" fmla="*/ 0 w 870"/>
                <a:gd name="T63" fmla="*/ 0 h 1344"/>
                <a:gd name="T64" fmla="*/ 0 w 870"/>
                <a:gd name="T65" fmla="*/ 0 h 1344"/>
                <a:gd name="T66" fmla="*/ 0 w 870"/>
                <a:gd name="T67" fmla="*/ 0 h 1344"/>
                <a:gd name="T68" fmla="*/ 0 w 870"/>
                <a:gd name="T69" fmla="*/ 0 h 1344"/>
                <a:gd name="T70" fmla="*/ 0 w 870"/>
                <a:gd name="T71" fmla="*/ 0 h 1344"/>
                <a:gd name="T72" fmla="*/ 0 w 870"/>
                <a:gd name="T73" fmla="*/ 0 h 1344"/>
                <a:gd name="T74" fmla="*/ 0 w 870"/>
                <a:gd name="T75" fmla="*/ 0 h 1344"/>
                <a:gd name="T76" fmla="*/ 0 w 870"/>
                <a:gd name="T77" fmla="*/ 0 h 1344"/>
                <a:gd name="T78" fmla="*/ 0 w 870"/>
                <a:gd name="T79" fmla="*/ 0 h 1344"/>
                <a:gd name="T80" fmla="*/ 0 w 870"/>
                <a:gd name="T81" fmla="*/ 0 h 1344"/>
                <a:gd name="T82" fmla="*/ 0 w 870"/>
                <a:gd name="T83" fmla="*/ 0 h 1344"/>
                <a:gd name="T84" fmla="*/ 0 w 870"/>
                <a:gd name="T85" fmla="*/ 0 h 1344"/>
                <a:gd name="T86" fmla="*/ 0 w 870"/>
                <a:gd name="T87" fmla="*/ 0 h 1344"/>
                <a:gd name="T88" fmla="*/ 0 w 870"/>
                <a:gd name="T89" fmla="*/ 0 h 1344"/>
                <a:gd name="T90" fmla="*/ 0 w 870"/>
                <a:gd name="T91" fmla="*/ 0 h 1344"/>
                <a:gd name="T92" fmla="*/ 0 w 870"/>
                <a:gd name="T93" fmla="*/ 0 h 1344"/>
                <a:gd name="T94" fmla="*/ 0 w 870"/>
                <a:gd name="T95" fmla="*/ 0 h 1344"/>
                <a:gd name="T96" fmla="*/ 0 w 870"/>
                <a:gd name="T97" fmla="*/ 0 h 1344"/>
                <a:gd name="T98" fmla="*/ 0 w 870"/>
                <a:gd name="T99" fmla="*/ 0 h 1344"/>
                <a:gd name="T100" fmla="*/ 0 w 870"/>
                <a:gd name="T101" fmla="*/ 0 h 1344"/>
                <a:gd name="T102" fmla="*/ 0 w 870"/>
                <a:gd name="T103" fmla="*/ 0 h 1344"/>
                <a:gd name="T104" fmla="*/ 0 w 870"/>
                <a:gd name="T105" fmla="*/ 0 h 1344"/>
                <a:gd name="T106" fmla="*/ 0 w 870"/>
                <a:gd name="T107" fmla="*/ 0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Chile"/>
            <p:cNvSpPr>
              <a:spLocks noEditPoints="1"/>
            </p:cNvSpPr>
            <p:nvPr/>
          </p:nvSpPr>
          <p:spPr bwMode="auto">
            <a:xfrm>
              <a:off x="2442625" y="4485622"/>
              <a:ext cx="496033" cy="1198950"/>
            </a:xfrm>
            <a:custGeom>
              <a:avLst/>
              <a:gdLst>
                <a:gd name="T0" fmla="*/ 0 w 1158"/>
                <a:gd name="T1" fmla="*/ 0 h 3030"/>
                <a:gd name="T2" fmla="*/ 0 w 1158"/>
                <a:gd name="T3" fmla="*/ 0 h 3030"/>
                <a:gd name="T4" fmla="*/ 0 w 1158"/>
                <a:gd name="T5" fmla="*/ 0 h 3030"/>
                <a:gd name="T6" fmla="*/ 0 w 1158"/>
                <a:gd name="T7" fmla="*/ 0 h 3030"/>
                <a:gd name="T8" fmla="*/ 0 w 1158"/>
                <a:gd name="T9" fmla="*/ 0 h 3030"/>
                <a:gd name="T10" fmla="*/ 0 w 1158"/>
                <a:gd name="T11" fmla="*/ 0 h 3030"/>
                <a:gd name="T12" fmla="*/ 0 w 1158"/>
                <a:gd name="T13" fmla="*/ 0 h 3030"/>
                <a:gd name="T14" fmla="*/ 0 w 1158"/>
                <a:gd name="T15" fmla="*/ 0 h 3030"/>
                <a:gd name="T16" fmla="*/ 0 w 1158"/>
                <a:gd name="T17" fmla="*/ 0 h 3030"/>
                <a:gd name="T18" fmla="*/ 0 w 1158"/>
                <a:gd name="T19" fmla="*/ 0 h 3030"/>
                <a:gd name="T20" fmla="*/ 0 w 1158"/>
                <a:gd name="T21" fmla="*/ 0 h 3030"/>
                <a:gd name="T22" fmla="*/ 0 w 1158"/>
                <a:gd name="T23" fmla="*/ 0 h 3030"/>
                <a:gd name="T24" fmla="*/ 0 w 1158"/>
                <a:gd name="T25" fmla="*/ 0 h 3030"/>
                <a:gd name="T26" fmla="*/ 0 w 1158"/>
                <a:gd name="T27" fmla="*/ 0 h 3030"/>
                <a:gd name="T28" fmla="*/ 0 w 1158"/>
                <a:gd name="T29" fmla="*/ 0 h 3030"/>
                <a:gd name="T30" fmla="*/ 0 w 1158"/>
                <a:gd name="T31" fmla="*/ 0 h 3030"/>
                <a:gd name="T32" fmla="*/ 0 w 1158"/>
                <a:gd name="T33" fmla="*/ 0 h 3030"/>
                <a:gd name="T34" fmla="*/ 0 w 1158"/>
                <a:gd name="T35" fmla="*/ 0 h 3030"/>
                <a:gd name="T36" fmla="*/ 0 w 1158"/>
                <a:gd name="T37" fmla="*/ 0 h 3030"/>
                <a:gd name="T38" fmla="*/ 0 w 1158"/>
                <a:gd name="T39" fmla="*/ 0 h 3030"/>
                <a:gd name="T40" fmla="*/ 0 w 1158"/>
                <a:gd name="T41" fmla="*/ 0 h 3030"/>
                <a:gd name="T42" fmla="*/ 0 w 1158"/>
                <a:gd name="T43" fmla="*/ 0 h 3030"/>
                <a:gd name="T44" fmla="*/ 0 w 1158"/>
                <a:gd name="T45" fmla="*/ 0 h 3030"/>
                <a:gd name="T46" fmla="*/ 0 w 1158"/>
                <a:gd name="T47" fmla="*/ 0 h 3030"/>
                <a:gd name="T48" fmla="*/ 0 w 1158"/>
                <a:gd name="T49" fmla="*/ 0 h 3030"/>
                <a:gd name="T50" fmla="*/ 0 w 1158"/>
                <a:gd name="T51" fmla="*/ 0 h 3030"/>
                <a:gd name="T52" fmla="*/ 0 w 1158"/>
                <a:gd name="T53" fmla="*/ 0 h 3030"/>
                <a:gd name="T54" fmla="*/ 0 w 1158"/>
                <a:gd name="T55" fmla="*/ 0 h 3030"/>
                <a:gd name="T56" fmla="*/ 0 w 1158"/>
                <a:gd name="T57" fmla="*/ 0 h 3030"/>
                <a:gd name="T58" fmla="*/ 0 w 1158"/>
                <a:gd name="T59" fmla="*/ 0 h 3030"/>
                <a:gd name="T60" fmla="*/ 0 w 1158"/>
                <a:gd name="T61" fmla="*/ 0 h 3030"/>
                <a:gd name="T62" fmla="*/ 0 w 1158"/>
                <a:gd name="T63" fmla="*/ 0 h 3030"/>
                <a:gd name="T64" fmla="*/ 0 w 1158"/>
                <a:gd name="T65" fmla="*/ 0 h 3030"/>
                <a:gd name="T66" fmla="*/ 0 w 1158"/>
                <a:gd name="T67" fmla="*/ 0 h 3030"/>
                <a:gd name="T68" fmla="*/ 0 w 1158"/>
                <a:gd name="T69" fmla="*/ 0 h 3030"/>
                <a:gd name="T70" fmla="*/ 0 w 1158"/>
                <a:gd name="T71" fmla="*/ 0 h 3030"/>
                <a:gd name="T72" fmla="*/ 0 w 1158"/>
                <a:gd name="T73" fmla="*/ 0 h 3030"/>
                <a:gd name="T74" fmla="*/ 0 w 1158"/>
                <a:gd name="T75" fmla="*/ 0 h 3030"/>
                <a:gd name="T76" fmla="*/ 0 w 1158"/>
                <a:gd name="T77" fmla="*/ 0 h 3030"/>
                <a:gd name="T78" fmla="*/ 0 w 1158"/>
                <a:gd name="T79" fmla="*/ 0 h 3030"/>
                <a:gd name="T80" fmla="*/ 0 w 1158"/>
                <a:gd name="T81" fmla="*/ 0 h 3030"/>
                <a:gd name="T82" fmla="*/ 0 w 1158"/>
                <a:gd name="T83" fmla="*/ 0 h 3030"/>
                <a:gd name="T84" fmla="*/ 0 w 1158"/>
                <a:gd name="T85" fmla="*/ 0 h 3030"/>
                <a:gd name="T86" fmla="*/ 0 w 1158"/>
                <a:gd name="T87" fmla="*/ 0 h 3030"/>
                <a:gd name="T88" fmla="*/ 0 w 1158"/>
                <a:gd name="T89" fmla="*/ 0 h 3030"/>
                <a:gd name="T90" fmla="*/ 0 w 1158"/>
                <a:gd name="T91" fmla="*/ 0 h 3030"/>
                <a:gd name="T92" fmla="*/ 0 w 1158"/>
                <a:gd name="T93" fmla="*/ 0 h 3030"/>
                <a:gd name="T94" fmla="*/ 0 w 1158"/>
                <a:gd name="T95" fmla="*/ 0 h 3030"/>
                <a:gd name="T96" fmla="*/ 0 w 1158"/>
                <a:gd name="T97" fmla="*/ 0 h 3030"/>
                <a:gd name="T98" fmla="*/ 0 w 1158"/>
                <a:gd name="T99" fmla="*/ 0 h 3030"/>
                <a:gd name="T100" fmla="*/ 0 w 1158"/>
                <a:gd name="T101" fmla="*/ 0 h 3030"/>
                <a:gd name="T102" fmla="*/ 0 w 1158"/>
                <a:gd name="T103" fmla="*/ 0 h 3030"/>
                <a:gd name="T104" fmla="*/ 0 w 1158"/>
                <a:gd name="T105" fmla="*/ 0 h 3030"/>
                <a:gd name="T106" fmla="*/ 0 w 1158"/>
                <a:gd name="T107" fmla="*/ 0 h 3030"/>
                <a:gd name="T108" fmla="*/ 0 w 1158"/>
                <a:gd name="T109" fmla="*/ 0 h 3030"/>
                <a:gd name="T110" fmla="*/ 0 w 1158"/>
                <a:gd name="T111" fmla="*/ 0 h 3030"/>
                <a:gd name="T112" fmla="*/ 0 w 1158"/>
                <a:gd name="T113" fmla="*/ 0 h 3030"/>
                <a:gd name="T114" fmla="*/ 0 w 1158"/>
                <a:gd name="T115" fmla="*/ 0 h 3030"/>
                <a:gd name="T116" fmla="*/ 0 w 1158"/>
                <a:gd name="T117" fmla="*/ 0 h 3030"/>
                <a:gd name="T118" fmla="*/ 0 w 1158"/>
                <a:gd name="T119" fmla="*/ 0 h 3030"/>
                <a:gd name="T120" fmla="*/ 0 w 1158"/>
                <a:gd name="T121" fmla="*/ 0 h 3030"/>
                <a:gd name="T122" fmla="*/ 0 w 1158"/>
                <a:gd name="T123" fmla="*/ 0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China"/>
            <p:cNvSpPr>
              <a:spLocks noEditPoints="1"/>
            </p:cNvSpPr>
            <p:nvPr/>
          </p:nvSpPr>
          <p:spPr bwMode="auto">
            <a:xfrm>
              <a:off x="6657232" y="2223861"/>
              <a:ext cx="1568538" cy="1118504"/>
            </a:xfrm>
            <a:custGeom>
              <a:avLst/>
              <a:gdLst>
                <a:gd name="T0" fmla="*/ 0 w 3660"/>
                <a:gd name="T1" fmla="*/ 0 h 2826"/>
                <a:gd name="T2" fmla="*/ 0 w 3660"/>
                <a:gd name="T3" fmla="*/ 0 h 2826"/>
                <a:gd name="T4" fmla="*/ 0 w 3660"/>
                <a:gd name="T5" fmla="*/ 0 h 2826"/>
                <a:gd name="T6" fmla="*/ 0 w 3660"/>
                <a:gd name="T7" fmla="*/ 0 h 2826"/>
                <a:gd name="T8" fmla="*/ 0 w 3660"/>
                <a:gd name="T9" fmla="*/ 0 h 2826"/>
                <a:gd name="T10" fmla="*/ 0 w 3660"/>
                <a:gd name="T11" fmla="*/ 0 h 2826"/>
                <a:gd name="T12" fmla="*/ 0 w 3660"/>
                <a:gd name="T13" fmla="*/ 0 h 2826"/>
                <a:gd name="T14" fmla="*/ 0 w 3660"/>
                <a:gd name="T15" fmla="*/ 0 h 2826"/>
                <a:gd name="T16" fmla="*/ 0 w 3660"/>
                <a:gd name="T17" fmla="*/ 0 h 2826"/>
                <a:gd name="T18" fmla="*/ 0 w 3660"/>
                <a:gd name="T19" fmla="*/ 0 h 2826"/>
                <a:gd name="T20" fmla="*/ 0 w 3660"/>
                <a:gd name="T21" fmla="*/ 0 h 2826"/>
                <a:gd name="T22" fmla="*/ 0 w 3660"/>
                <a:gd name="T23" fmla="*/ 0 h 2826"/>
                <a:gd name="T24" fmla="*/ 0 w 3660"/>
                <a:gd name="T25" fmla="*/ 0 h 2826"/>
                <a:gd name="T26" fmla="*/ 0 w 3660"/>
                <a:gd name="T27" fmla="*/ 0 h 2826"/>
                <a:gd name="T28" fmla="*/ 0 w 3660"/>
                <a:gd name="T29" fmla="*/ 0 h 2826"/>
                <a:gd name="T30" fmla="*/ 0 w 3660"/>
                <a:gd name="T31" fmla="*/ 0 h 2826"/>
                <a:gd name="T32" fmla="*/ 0 w 3660"/>
                <a:gd name="T33" fmla="*/ 0 h 2826"/>
                <a:gd name="T34" fmla="*/ 0 w 3660"/>
                <a:gd name="T35" fmla="*/ 0 h 2826"/>
                <a:gd name="T36" fmla="*/ 0 w 3660"/>
                <a:gd name="T37" fmla="*/ 0 h 2826"/>
                <a:gd name="T38" fmla="*/ 0 w 3660"/>
                <a:gd name="T39" fmla="*/ 0 h 2826"/>
                <a:gd name="T40" fmla="*/ 0 w 3660"/>
                <a:gd name="T41" fmla="*/ 0 h 2826"/>
                <a:gd name="T42" fmla="*/ 0 w 3660"/>
                <a:gd name="T43" fmla="*/ 0 h 2826"/>
                <a:gd name="T44" fmla="*/ 0 w 3660"/>
                <a:gd name="T45" fmla="*/ 0 h 2826"/>
                <a:gd name="T46" fmla="*/ 0 w 3660"/>
                <a:gd name="T47" fmla="*/ 0 h 2826"/>
                <a:gd name="T48" fmla="*/ 0 w 3660"/>
                <a:gd name="T49" fmla="*/ 0 h 2826"/>
                <a:gd name="T50" fmla="*/ 0 w 3660"/>
                <a:gd name="T51" fmla="*/ 0 h 2826"/>
                <a:gd name="T52" fmla="*/ 0 w 3660"/>
                <a:gd name="T53" fmla="*/ 0 h 2826"/>
                <a:gd name="T54" fmla="*/ 0 w 3660"/>
                <a:gd name="T55" fmla="*/ 0 h 2826"/>
                <a:gd name="T56" fmla="*/ 0 w 3660"/>
                <a:gd name="T57" fmla="*/ 0 h 2826"/>
                <a:gd name="T58" fmla="*/ 0 w 3660"/>
                <a:gd name="T59" fmla="*/ 0 h 2826"/>
                <a:gd name="T60" fmla="*/ 0 w 3660"/>
                <a:gd name="T61" fmla="*/ 0 h 2826"/>
                <a:gd name="T62" fmla="*/ 0 w 3660"/>
                <a:gd name="T63" fmla="*/ 0 h 2826"/>
                <a:gd name="T64" fmla="*/ 0 w 3660"/>
                <a:gd name="T65" fmla="*/ 0 h 2826"/>
                <a:gd name="T66" fmla="*/ 0 w 3660"/>
                <a:gd name="T67" fmla="*/ 0 h 2826"/>
                <a:gd name="T68" fmla="*/ 0 w 3660"/>
                <a:gd name="T69" fmla="*/ 0 h 2826"/>
                <a:gd name="T70" fmla="*/ 0 w 3660"/>
                <a:gd name="T71" fmla="*/ 0 h 2826"/>
                <a:gd name="T72" fmla="*/ 0 w 3660"/>
                <a:gd name="T73" fmla="*/ 0 h 2826"/>
                <a:gd name="T74" fmla="*/ 0 w 3660"/>
                <a:gd name="T75" fmla="*/ 0 h 2826"/>
                <a:gd name="T76" fmla="*/ 0 w 3660"/>
                <a:gd name="T77" fmla="*/ 0 h 2826"/>
                <a:gd name="T78" fmla="*/ 0 w 3660"/>
                <a:gd name="T79" fmla="*/ 0 h 2826"/>
                <a:gd name="T80" fmla="*/ 0 w 3660"/>
                <a:gd name="T81" fmla="*/ 0 h 2826"/>
                <a:gd name="T82" fmla="*/ 0 w 3660"/>
                <a:gd name="T83" fmla="*/ 0 h 2826"/>
                <a:gd name="T84" fmla="*/ 0 w 3660"/>
                <a:gd name="T85" fmla="*/ 0 h 2826"/>
                <a:gd name="T86" fmla="*/ 0 w 3660"/>
                <a:gd name="T87" fmla="*/ 0 h 2826"/>
                <a:gd name="T88" fmla="*/ 0 w 3660"/>
                <a:gd name="T89" fmla="*/ 0 h 2826"/>
                <a:gd name="T90" fmla="*/ 0 w 3660"/>
                <a:gd name="T91" fmla="*/ 0 h 2826"/>
                <a:gd name="T92" fmla="*/ 0 w 3660"/>
                <a:gd name="T93" fmla="*/ 0 h 2826"/>
                <a:gd name="T94" fmla="*/ 0 w 3660"/>
                <a:gd name="T95" fmla="*/ 0 h 2826"/>
                <a:gd name="T96" fmla="*/ 0 w 3660"/>
                <a:gd name="T97" fmla="*/ 0 h 2826"/>
                <a:gd name="T98" fmla="*/ 0 w 3660"/>
                <a:gd name="T99" fmla="*/ 0 h 2826"/>
                <a:gd name="T100" fmla="*/ 0 w 3660"/>
                <a:gd name="T101" fmla="*/ 0 h 2826"/>
                <a:gd name="T102" fmla="*/ 0 w 3660"/>
                <a:gd name="T103" fmla="*/ 0 h 2826"/>
                <a:gd name="T104" fmla="*/ 0 w 3660"/>
                <a:gd name="T105" fmla="*/ 0 h 2826"/>
                <a:gd name="T106" fmla="*/ 0 w 3660"/>
                <a:gd name="T107" fmla="*/ 0 h 2826"/>
                <a:gd name="T108" fmla="*/ 0 w 3660"/>
                <a:gd name="T109" fmla="*/ 0 h 2826"/>
                <a:gd name="T110" fmla="*/ 0 w 3660"/>
                <a:gd name="T111" fmla="*/ 0 h 2826"/>
                <a:gd name="T112" fmla="*/ 0 w 3660"/>
                <a:gd name="T113" fmla="*/ 0 h 2826"/>
                <a:gd name="T114" fmla="*/ 0 w 3660"/>
                <a:gd name="T115" fmla="*/ 0 h 2826"/>
                <a:gd name="T116" fmla="*/ 0 w 3660"/>
                <a:gd name="T117" fmla="*/ 0 h 2826"/>
                <a:gd name="T118" fmla="*/ 0 w 3660"/>
                <a:gd name="T119" fmla="*/ 0 h 2826"/>
                <a:gd name="T120" fmla="*/ 0 w 3660"/>
                <a:gd name="T121" fmla="*/ 0 h 2826"/>
                <a:gd name="T122" fmla="*/ 0 w 3660"/>
                <a:gd name="T123" fmla="*/ 0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Chad"/>
            <p:cNvSpPr>
              <a:spLocks/>
            </p:cNvSpPr>
            <p:nvPr/>
          </p:nvSpPr>
          <p:spPr bwMode="auto">
            <a:xfrm>
              <a:off x="4963010" y="3175287"/>
              <a:ext cx="318400" cy="510521"/>
            </a:xfrm>
            <a:custGeom>
              <a:avLst/>
              <a:gdLst>
                <a:gd name="T0" fmla="*/ 0 w 744"/>
                <a:gd name="T1" fmla="*/ 0 h 1290"/>
                <a:gd name="T2" fmla="*/ 0 w 744"/>
                <a:gd name="T3" fmla="*/ 0 h 1290"/>
                <a:gd name="T4" fmla="*/ 0 w 744"/>
                <a:gd name="T5" fmla="*/ 0 h 1290"/>
                <a:gd name="T6" fmla="*/ 0 w 744"/>
                <a:gd name="T7" fmla="*/ 0 h 1290"/>
                <a:gd name="T8" fmla="*/ 0 w 744"/>
                <a:gd name="T9" fmla="*/ 0 h 1290"/>
                <a:gd name="T10" fmla="*/ 0 w 744"/>
                <a:gd name="T11" fmla="*/ 0 h 1290"/>
                <a:gd name="T12" fmla="*/ 0 w 744"/>
                <a:gd name="T13" fmla="*/ 0 h 1290"/>
                <a:gd name="T14" fmla="*/ 0 w 744"/>
                <a:gd name="T15" fmla="*/ 0 h 1290"/>
                <a:gd name="T16" fmla="*/ 0 w 744"/>
                <a:gd name="T17" fmla="*/ 0 h 1290"/>
                <a:gd name="T18" fmla="*/ 0 w 744"/>
                <a:gd name="T19" fmla="*/ 0 h 1290"/>
                <a:gd name="T20" fmla="*/ 0 w 744"/>
                <a:gd name="T21" fmla="*/ 0 h 1290"/>
                <a:gd name="T22" fmla="*/ 0 w 744"/>
                <a:gd name="T23" fmla="*/ 0 h 1290"/>
                <a:gd name="T24" fmla="*/ 0 w 744"/>
                <a:gd name="T25" fmla="*/ 0 h 1290"/>
                <a:gd name="T26" fmla="*/ 0 w 744"/>
                <a:gd name="T27" fmla="*/ 0 h 1290"/>
                <a:gd name="T28" fmla="*/ 0 w 744"/>
                <a:gd name="T29" fmla="*/ 0 h 1290"/>
                <a:gd name="T30" fmla="*/ 0 w 744"/>
                <a:gd name="T31" fmla="*/ 0 h 1290"/>
                <a:gd name="T32" fmla="*/ 0 w 744"/>
                <a:gd name="T33" fmla="*/ 0 h 1290"/>
                <a:gd name="T34" fmla="*/ 0 w 744"/>
                <a:gd name="T35" fmla="*/ 0 h 1290"/>
                <a:gd name="T36" fmla="*/ 0 w 744"/>
                <a:gd name="T37" fmla="*/ 0 h 1290"/>
                <a:gd name="T38" fmla="*/ 0 w 744"/>
                <a:gd name="T39" fmla="*/ 0 h 1290"/>
                <a:gd name="T40" fmla="*/ 0 w 744"/>
                <a:gd name="T41" fmla="*/ 0 h 1290"/>
                <a:gd name="T42" fmla="*/ 0 w 744"/>
                <a:gd name="T43" fmla="*/ 0 h 1290"/>
                <a:gd name="T44" fmla="*/ 0 w 744"/>
                <a:gd name="T45" fmla="*/ 0 h 1290"/>
                <a:gd name="T46" fmla="*/ 0 w 744"/>
                <a:gd name="T47" fmla="*/ 0 h 1290"/>
                <a:gd name="T48" fmla="*/ 0 w 744"/>
                <a:gd name="T49" fmla="*/ 0 h 1290"/>
                <a:gd name="T50" fmla="*/ 0 w 744"/>
                <a:gd name="T51" fmla="*/ 0 h 1290"/>
                <a:gd name="T52" fmla="*/ 0 w 744"/>
                <a:gd name="T53" fmla="*/ 0 h 1290"/>
                <a:gd name="T54" fmla="*/ 0 w 744"/>
                <a:gd name="T55" fmla="*/ 0 h 1290"/>
                <a:gd name="T56" fmla="*/ 0 w 744"/>
                <a:gd name="T57" fmla="*/ 0 h 1290"/>
                <a:gd name="T58" fmla="*/ 0 w 744"/>
                <a:gd name="T59" fmla="*/ 0 h 1290"/>
                <a:gd name="T60" fmla="*/ 0 w 744"/>
                <a:gd name="T61" fmla="*/ 0 h 1290"/>
                <a:gd name="T62" fmla="*/ 0 w 744"/>
                <a:gd name="T63" fmla="*/ 0 h 1290"/>
                <a:gd name="T64" fmla="*/ 0 w 744"/>
                <a:gd name="T65" fmla="*/ 0 h 1290"/>
                <a:gd name="T66" fmla="*/ 0 w 744"/>
                <a:gd name="T67" fmla="*/ 0 h 1290"/>
                <a:gd name="T68" fmla="*/ 0 w 744"/>
                <a:gd name="T69" fmla="*/ 0 h 1290"/>
                <a:gd name="T70" fmla="*/ 0 w 744"/>
                <a:gd name="T71" fmla="*/ 0 h 1290"/>
                <a:gd name="T72" fmla="*/ 0 w 744"/>
                <a:gd name="T73" fmla="*/ 0 h 1290"/>
                <a:gd name="T74" fmla="*/ 0 w 744"/>
                <a:gd name="T75" fmla="*/ 0 h 1290"/>
                <a:gd name="T76" fmla="*/ 0 w 744"/>
                <a:gd name="T77" fmla="*/ 0 h 1290"/>
                <a:gd name="T78" fmla="*/ 0 w 744"/>
                <a:gd name="T79" fmla="*/ 0 h 1290"/>
                <a:gd name="T80" fmla="*/ 0 w 744"/>
                <a:gd name="T81" fmla="*/ 0 h 1290"/>
                <a:gd name="T82" fmla="*/ 0 w 744"/>
                <a:gd name="T83" fmla="*/ 0 h 1290"/>
                <a:gd name="T84" fmla="*/ 0 w 744"/>
                <a:gd name="T85" fmla="*/ 0 h 1290"/>
                <a:gd name="T86" fmla="*/ 0 w 744"/>
                <a:gd name="T87" fmla="*/ 0 h 1290"/>
                <a:gd name="T88" fmla="*/ 0 w 744"/>
                <a:gd name="T89" fmla="*/ 0 h 1290"/>
                <a:gd name="T90" fmla="*/ 0 w 744"/>
                <a:gd name="T91" fmla="*/ 0 h 1290"/>
                <a:gd name="T92" fmla="*/ 0 w 744"/>
                <a:gd name="T93" fmla="*/ 0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Central African Republic"/>
            <p:cNvSpPr>
              <a:spLocks/>
            </p:cNvSpPr>
            <p:nvPr/>
          </p:nvSpPr>
          <p:spPr bwMode="auto">
            <a:xfrm>
              <a:off x="4993174" y="3574421"/>
              <a:ext cx="392134" cy="276919"/>
            </a:xfrm>
            <a:custGeom>
              <a:avLst/>
              <a:gdLst>
                <a:gd name="T0" fmla="*/ 0 w 912"/>
                <a:gd name="T1" fmla="*/ 0 h 702"/>
                <a:gd name="T2" fmla="*/ 0 w 912"/>
                <a:gd name="T3" fmla="*/ 0 h 702"/>
                <a:gd name="T4" fmla="*/ 0 w 912"/>
                <a:gd name="T5" fmla="*/ 0 h 702"/>
                <a:gd name="T6" fmla="*/ 0 w 912"/>
                <a:gd name="T7" fmla="*/ 0 h 702"/>
                <a:gd name="T8" fmla="*/ 0 w 912"/>
                <a:gd name="T9" fmla="*/ 0 h 702"/>
                <a:gd name="T10" fmla="*/ 0 w 912"/>
                <a:gd name="T11" fmla="*/ 0 h 702"/>
                <a:gd name="T12" fmla="*/ 0 w 912"/>
                <a:gd name="T13" fmla="*/ 0 h 702"/>
                <a:gd name="T14" fmla="*/ 0 w 912"/>
                <a:gd name="T15" fmla="*/ 0 h 702"/>
                <a:gd name="T16" fmla="*/ 0 w 912"/>
                <a:gd name="T17" fmla="*/ 0 h 702"/>
                <a:gd name="T18" fmla="*/ 0 w 912"/>
                <a:gd name="T19" fmla="*/ 0 h 702"/>
                <a:gd name="T20" fmla="*/ 0 w 912"/>
                <a:gd name="T21" fmla="*/ 0 h 702"/>
                <a:gd name="T22" fmla="*/ 0 w 912"/>
                <a:gd name="T23" fmla="*/ 0 h 702"/>
                <a:gd name="T24" fmla="*/ 0 w 912"/>
                <a:gd name="T25" fmla="*/ 0 h 702"/>
                <a:gd name="T26" fmla="*/ 0 w 912"/>
                <a:gd name="T27" fmla="*/ 0 h 702"/>
                <a:gd name="T28" fmla="*/ 0 w 912"/>
                <a:gd name="T29" fmla="*/ 0 h 702"/>
                <a:gd name="T30" fmla="*/ 0 w 912"/>
                <a:gd name="T31" fmla="*/ 0 h 702"/>
                <a:gd name="T32" fmla="*/ 0 w 912"/>
                <a:gd name="T33" fmla="*/ 0 h 702"/>
                <a:gd name="T34" fmla="*/ 0 w 912"/>
                <a:gd name="T35" fmla="*/ 0 h 702"/>
                <a:gd name="T36" fmla="*/ 0 w 912"/>
                <a:gd name="T37" fmla="*/ 0 h 702"/>
                <a:gd name="T38" fmla="*/ 0 w 912"/>
                <a:gd name="T39" fmla="*/ 0 h 702"/>
                <a:gd name="T40" fmla="*/ 0 w 912"/>
                <a:gd name="T41" fmla="*/ 0 h 702"/>
                <a:gd name="T42" fmla="*/ 0 w 912"/>
                <a:gd name="T43" fmla="*/ 0 h 702"/>
                <a:gd name="T44" fmla="*/ 0 w 912"/>
                <a:gd name="T45" fmla="*/ 0 h 702"/>
                <a:gd name="T46" fmla="*/ 0 w 912"/>
                <a:gd name="T47" fmla="*/ 0 h 702"/>
                <a:gd name="T48" fmla="*/ 0 w 912"/>
                <a:gd name="T49" fmla="*/ 0 h 702"/>
                <a:gd name="T50" fmla="*/ 0 w 912"/>
                <a:gd name="T51" fmla="*/ 0 h 702"/>
                <a:gd name="T52" fmla="*/ 0 w 912"/>
                <a:gd name="T53" fmla="*/ 0 h 702"/>
                <a:gd name="T54" fmla="*/ 0 w 912"/>
                <a:gd name="T55" fmla="*/ 0 h 702"/>
                <a:gd name="T56" fmla="*/ 0 w 912"/>
                <a:gd name="T57" fmla="*/ 0 h 702"/>
                <a:gd name="T58" fmla="*/ 0 w 912"/>
                <a:gd name="T59" fmla="*/ 0 h 702"/>
                <a:gd name="T60" fmla="*/ 0 w 912"/>
                <a:gd name="T61" fmla="*/ 0 h 702"/>
                <a:gd name="T62" fmla="*/ 0 w 912"/>
                <a:gd name="T63" fmla="*/ 0 h 702"/>
                <a:gd name="T64" fmla="*/ 0 w 912"/>
                <a:gd name="T65" fmla="*/ 0 h 702"/>
                <a:gd name="T66" fmla="*/ 0 w 912"/>
                <a:gd name="T67" fmla="*/ 0 h 702"/>
                <a:gd name="T68" fmla="*/ 0 w 912"/>
                <a:gd name="T69" fmla="*/ 0 h 702"/>
                <a:gd name="T70" fmla="*/ 0 w 912"/>
                <a:gd name="T71" fmla="*/ 0 h 702"/>
                <a:gd name="T72" fmla="*/ 0 w 912"/>
                <a:gd name="T73" fmla="*/ 0 h 702"/>
                <a:gd name="T74" fmla="*/ 0 w 912"/>
                <a:gd name="T75" fmla="*/ 0 h 702"/>
                <a:gd name="T76" fmla="*/ 0 w 912"/>
                <a:gd name="T77" fmla="*/ 0 h 702"/>
                <a:gd name="T78" fmla="*/ 0 w 912"/>
                <a:gd name="T79" fmla="*/ 0 h 702"/>
                <a:gd name="T80" fmla="*/ 0 w 912"/>
                <a:gd name="T81" fmla="*/ 0 h 702"/>
                <a:gd name="T82" fmla="*/ 0 w 912"/>
                <a:gd name="T83" fmla="*/ 0 h 702"/>
                <a:gd name="T84" fmla="*/ 0 w 912"/>
                <a:gd name="T85" fmla="*/ 0 h 702"/>
                <a:gd name="T86" fmla="*/ 0 w 912"/>
                <a:gd name="T87" fmla="*/ 0 h 702"/>
                <a:gd name="T88" fmla="*/ 0 w 912"/>
                <a:gd name="T89" fmla="*/ 0 h 702"/>
                <a:gd name="T90" fmla="*/ 0 w 912"/>
                <a:gd name="T91" fmla="*/ 0 h 702"/>
                <a:gd name="T92" fmla="*/ 0 w 912"/>
                <a:gd name="T93" fmla="*/ 0 h 702"/>
                <a:gd name="T94" fmla="*/ 0 w 912"/>
                <a:gd name="T95" fmla="*/ 0 h 702"/>
                <a:gd name="T96" fmla="*/ 0 w 912"/>
                <a:gd name="T97" fmla="*/ 0 h 702"/>
                <a:gd name="T98" fmla="*/ 0 w 912"/>
                <a:gd name="T99" fmla="*/ 0 h 702"/>
                <a:gd name="T100" fmla="*/ 0 w 912"/>
                <a:gd name="T101" fmla="*/ 0 h 702"/>
                <a:gd name="T102" fmla="*/ 0 w 912"/>
                <a:gd name="T103" fmla="*/ 0 h 702"/>
                <a:gd name="T104" fmla="*/ 0 w 912"/>
                <a:gd name="T105" fmla="*/ 0 h 702"/>
                <a:gd name="T106" fmla="*/ 0 w 912"/>
                <a:gd name="T107" fmla="*/ 0 h 702"/>
                <a:gd name="T108" fmla="*/ 0 w 912"/>
                <a:gd name="T109" fmla="*/ 0 h 702"/>
                <a:gd name="T110" fmla="*/ 0 w 912"/>
                <a:gd name="T111" fmla="*/ 0 h 702"/>
                <a:gd name="T112" fmla="*/ 0 w 912"/>
                <a:gd name="T113" fmla="*/ 0 h 702"/>
                <a:gd name="T114" fmla="*/ 0 w 912"/>
                <a:gd name="T115" fmla="*/ 0 h 702"/>
                <a:gd name="T116" fmla="*/ 0 w 912"/>
                <a:gd name="T117" fmla="*/ 0 h 702"/>
                <a:gd name="T118" fmla="*/ 0 w 912"/>
                <a:gd name="T119" fmla="*/ 0 h 702"/>
                <a:gd name="T120" fmla="*/ 0 w 912"/>
                <a:gd name="T121" fmla="*/ 0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Canada"/>
            <p:cNvSpPr>
              <a:spLocks noEditPoints="1"/>
            </p:cNvSpPr>
            <p:nvPr/>
          </p:nvSpPr>
          <p:spPr bwMode="auto">
            <a:xfrm>
              <a:off x="1170701" y="1445704"/>
              <a:ext cx="2387998" cy="1141710"/>
            </a:xfrm>
            <a:custGeom>
              <a:avLst/>
              <a:gdLst>
                <a:gd name="T0" fmla="*/ 0 w 5574"/>
                <a:gd name="T1" fmla="*/ 0 h 2886"/>
                <a:gd name="T2" fmla="*/ 0 w 5574"/>
                <a:gd name="T3" fmla="*/ 0 h 2886"/>
                <a:gd name="T4" fmla="*/ 0 w 5574"/>
                <a:gd name="T5" fmla="*/ 0 h 2886"/>
                <a:gd name="T6" fmla="*/ 0 w 5574"/>
                <a:gd name="T7" fmla="*/ 0 h 2886"/>
                <a:gd name="T8" fmla="*/ 0 w 5574"/>
                <a:gd name="T9" fmla="*/ 0 h 2886"/>
                <a:gd name="T10" fmla="*/ 0 w 5574"/>
                <a:gd name="T11" fmla="*/ 0 h 2886"/>
                <a:gd name="T12" fmla="*/ 0 w 5574"/>
                <a:gd name="T13" fmla="*/ 0 h 2886"/>
                <a:gd name="T14" fmla="*/ 0 w 5574"/>
                <a:gd name="T15" fmla="*/ 0 h 2886"/>
                <a:gd name="T16" fmla="*/ 0 w 5574"/>
                <a:gd name="T17" fmla="*/ 0 h 2886"/>
                <a:gd name="T18" fmla="*/ 0 w 5574"/>
                <a:gd name="T19" fmla="*/ 0 h 2886"/>
                <a:gd name="T20" fmla="*/ 0 w 5574"/>
                <a:gd name="T21" fmla="*/ 0 h 2886"/>
                <a:gd name="T22" fmla="*/ 0 w 5574"/>
                <a:gd name="T23" fmla="*/ 0 h 2886"/>
                <a:gd name="T24" fmla="*/ 0 w 5574"/>
                <a:gd name="T25" fmla="*/ 0 h 2886"/>
                <a:gd name="T26" fmla="*/ 0 w 5574"/>
                <a:gd name="T27" fmla="*/ 0 h 2886"/>
                <a:gd name="T28" fmla="*/ 0 w 5574"/>
                <a:gd name="T29" fmla="*/ 0 h 2886"/>
                <a:gd name="T30" fmla="*/ 0 w 5574"/>
                <a:gd name="T31" fmla="*/ 0 h 2886"/>
                <a:gd name="T32" fmla="*/ 0 w 5574"/>
                <a:gd name="T33" fmla="*/ 0 h 2886"/>
                <a:gd name="T34" fmla="*/ 0 w 5574"/>
                <a:gd name="T35" fmla="*/ 0 h 2886"/>
                <a:gd name="T36" fmla="*/ 0 w 5574"/>
                <a:gd name="T37" fmla="*/ 0 h 2886"/>
                <a:gd name="T38" fmla="*/ 0 w 5574"/>
                <a:gd name="T39" fmla="*/ 0 h 2886"/>
                <a:gd name="T40" fmla="*/ 0 w 5574"/>
                <a:gd name="T41" fmla="*/ 0 h 2886"/>
                <a:gd name="T42" fmla="*/ 0 w 5574"/>
                <a:gd name="T43" fmla="*/ 0 h 2886"/>
                <a:gd name="T44" fmla="*/ 0 w 5574"/>
                <a:gd name="T45" fmla="*/ 0 h 2886"/>
                <a:gd name="T46" fmla="*/ 0 w 5574"/>
                <a:gd name="T47" fmla="*/ 0 h 2886"/>
                <a:gd name="T48" fmla="*/ 0 w 5574"/>
                <a:gd name="T49" fmla="*/ 0 h 2886"/>
                <a:gd name="T50" fmla="*/ 0 w 5574"/>
                <a:gd name="T51" fmla="*/ 0 h 2886"/>
                <a:gd name="T52" fmla="*/ 0 w 5574"/>
                <a:gd name="T53" fmla="*/ 0 h 2886"/>
                <a:gd name="T54" fmla="*/ 0 w 5574"/>
                <a:gd name="T55" fmla="*/ 0 h 2886"/>
                <a:gd name="T56" fmla="*/ 0 w 5574"/>
                <a:gd name="T57" fmla="*/ 0 h 2886"/>
                <a:gd name="T58" fmla="*/ 0 w 5574"/>
                <a:gd name="T59" fmla="*/ 0 h 2886"/>
                <a:gd name="T60" fmla="*/ 0 w 5574"/>
                <a:gd name="T61" fmla="*/ 0 h 2886"/>
                <a:gd name="T62" fmla="*/ 0 w 5574"/>
                <a:gd name="T63" fmla="*/ 0 h 2886"/>
                <a:gd name="T64" fmla="*/ 0 w 5574"/>
                <a:gd name="T65" fmla="*/ 0 h 2886"/>
                <a:gd name="T66" fmla="*/ 0 w 5574"/>
                <a:gd name="T67" fmla="*/ 0 h 2886"/>
                <a:gd name="T68" fmla="*/ 0 w 5574"/>
                <a:gd name="T69" fmla="*/ 0 h 2886"/>
                <a:gd name="T70" fmla="*/ 0 w 5574"/>
                <a:gd name="T71" fmla="*/ 0 h 2886"/>
                <a:gd name="T72" fmla="*/ 0 w 5574"/>
                <a:gd name="T73" fmla="*/ 0 h 2886"/>
                <a:gd name="T74" fmla="*/ 0 w 5574"/>
                <a:gd name="T75" fmla="*/ 0 h 2886"/>
                <a:gd name="T76" fmla="*/ 0 w 5574"/>
                <a:gd name="T77" fmla="*/ 0 h 2886"/>
                <a:gd name="T78" fmla="*/ 0 w 5574"/>
                <a:gd name="T79" fmla="*/ 0 h 2886"/>
                <a:gd name="T80" fmla="*/ 0 w 5574"/>
                <a:gd name="T81" fmla="*/ 0 h 2886"/>
                <a:gd name="T82" fmla="*/ 0 w 5574"/>
                <a:gd name="T83" fmla="*/ 0 h 2886"/>
                <a:gd name="T84" fmla="*/ 0 w 5574"/>
                <a:gd name="T85" fmla="*/ 0 h 2886"/>
                <a:gd name="T86" fmla="*/ 0 w 5574"/>
                <a:gd name="T87" fmla="*/ 0 h 2886"/>
                <a:gd name="T88" fmla="*/ 0 w 5574"/>
                <a:gd name="T89" fmla="*/ 0 h 2886"/>
                <a:gd name="T90" fmla="*/ 0 w 5574"/>
                <a:gd name="T91" fmla="*/ 0 h 2886"/>
                <a:gd name="T92" fmla="*/ 0 w 5574"/>
                <a:gd name="T93" fmla="*/ 0 h 2886"/>
                <a:gd name="T94" fmla="*/ 0 w 5574"/>
                <a:gd name="T95" fmla="*/ 0 h 2886"/>
                <a:gd name="T96" fmla="*/ 0 w 5574"/>
                <a:gd name="T97" fmla="*/ 0 h 2886"/>
                <a:gd name="T98" fmla="*/ 0 w 5574"/>
                <a:gd name="T99" fmla="*/ 0 h 2886"/>
                <a:gd name="T100" fmla="*/ 0 w 5574"/>
                <a:gd name="T101" fmla="*/ 0 h 2886"/>
                <a:gd name="T102" fmla="*/ 0 w 5574"/>
                <a:gd name="T103" fmla="*/ 0 h 2886"/>
                <a:gd name="T104" fmla="*/ 0 w 5574"/>
                <a:gd name="T105" fmla="*/ 0 h 2886"/>
                <a:gd name="T106" fmla="*/ 0 w 5574"/>
                <a:gd name="T107" fmla="*/ 0 h 2886"/>
                <a:gd name="T108" fmla="*/ 0 w 5574"/>
                <a:gd name="T109" fmla="*/ 0 h 2886"/>
                <a:gd name="T110" fmla="*/ 0 w 5574"/>
                <a:gd name="T111" fmla="*/ 0 h 2886"/>
                <a:gd name="T112" fmla="*/ 0 w 5574"/>
                <a:gd name="T113" fmla="*/ 0 h 2886"/>
                <a:gd name="T114" fmla="*/ 0 w 5574"/>
                <a:gd name="T115" fmla="*/ 0 h 2886"/>
                <a:gd name="T116" fmla="*/ 0 w 5574"/>
                <a:gd name="T117" fmla="*/ 0 h 2886"/>
                <a:gd name="T118" fmla="*/ 0 w 5574"/>
                <a:gd name="T119" fmla="*/ 0 h 2886"/>
                <a:gd name="T120" fmla="*/ 0 w 5574"/>
                <a:gd name="T121" fmla="*/ 0 h 2886"/>
                <a:gd name="T122" fmla="*/ 0 w 5574"/>
                <a:gd name="T123" fmla="*/ 0 h 2886"/>
                <a:gd name="T124" fmla="*/ 0 w 5574"/>
                <a:gd name="T125" fmla="*/ 0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Cameroon"/>
            <p:cNvSpPr>
              <a:spLocks/>
            </p:cNvSpPr>
            <p:nvPr/>
          </p:nvSpPr>
          <p:spPr bwMode="auto">
            <a:xfrm>
              <a:off x="4815541" y="3504805"/>
              <a:ext cx="234610" cy="366647"/>
            </a:xfrm>
            <a:custGeom>
              <a:avLst/>
              <a:gdLst>
                <a:gd name="T0" fmla="*/ 0 w 546"/>
                <a:gd name="T1" fmla="*/ 0 h 924"/>
                <a:gd name="T2" fmla="*/ 0 w 546"/>
                <a:gd name="T3" fmla="*/ 0 h 924"/>
                <a:gd name="T4" fmla="*/ 0 w 546"/>
                <a:gd name="T5" fmla="*/ 0 h 924"/>
                <a:gd name="T6" fmla="*/ 0 w 546"/>
                <a:gd name="T7" fmla="*/ 0 h 924"/>
                <a:gd name="T8" fmla="*/ 0 w 546"/>
                <a:gd name="T9" fmla="*/ 0 h 924"/>
                <a:gd name="T10" fmla="*/ 0 w 546"/>
                <a:gd name="T11" fmla="*/ 0 h 924"/>
                <a:gd name="T12" fmla="*/ 0 w 546"/>
                <a:gd name="T13" fmla="*/ 0 h 924"/>
                <a:gd name="T14" fmla="*/ 0 w 546"/>
                <a:gd name="T15" fmla="*/ 0 h 924"/>
                <a:gd name="T16" fmla="*/ 0 w 546"/>
                <a:gd name="T17" fmla="*/ 0 h 924"/>
                <a:gd name="T18" fmla="*/ 0 w 546"/>
                <a:gd name="T19" fmla="*/ 0 h 924"/>
                <a:gd name="T20" fmla="*/ 0 w 546"/>
                <a:gd name="T21" fmla="*/ 0 h 924"/>
                <a:gd name="T22" fmla="*/ 0 w 546"/>
                <a:gd name="T23" fmla="*/ 0 h 924"/>
                <a:gd name="T24" fmla="*/ 0 w 546"/>
                <a:gd name="T25" fmla="*/ 0 h 924"/>
                <a:gd name="T26" fmla="*/ 0 w 546"/>
                <a:gd name="T27" fmla="*/ 0 h 924"/>
                <a:gd name="T28" fmla="*/ 0 w 546"/>
                <a:gd name="T29" fmla="*/ 0 h 924"/>
                <a:gd name="T30" fmla="*/ 0 w 546"/>
                <a:gd name="T31" fmla="*/ 0 h 924"/>
                <a:gd name="T32" fmla="*/ 0 w 546"/>
                <a:gd name="T33" fmla="*/ 0 h 924"/>
                <a:gd name="T34" fmla="*/ 0 w 546"/>
                <a:gd name="T35" fmla="*/ 0 h 924"/>
                <a:gd name="T36" fmla="*/ 0 w 546"/>
                <a:gd name="T37" fmla="*/ 0 h 924"/>
                <a:gd name="T38" fmla="*/ 0 w 546"/>
                <a:gd name="T39" fmla="*/ 0 h 924"/>
                <a:gd name="T40" fmla="*/ 0 w 546"/>
                <a:gd name="T41" fmla="*/ 0 h 924"/>
                <a:gd name="T42" fmla="*/ 0 w 546"/>
                <a:gd name="T43" fmla="*/ 0 h 924"/>
                <a:gd name="T44" fmla="*/ 0 w 546"/>
                <a:gd name="T45" fmla="*/ 0 h 924"/>
                <a:gd name="T46" fmla="*/ 0 w 546"/>
                <a:gd name="T47" fmla="*/ 0 h 924"/>
                <a:gd name="T48" fmla="*/ 0 w 546"/>
                <a:gd name="T49" fmla="*/ 0 h 924"/>
                <a:gd name="T50" fmla="*/ 0 w 546"/>
                <a:gd name="T51" fmla="*/ 0 h 924"/>
                <a:gd name="T52" fmla="*/ 0 w 546"/>
                <a:gd name="T53" fmla="*/ 0 h 924"/>
                <a:gd name="T54" fmla="*/ 0 w 546"/>
                <a:gd name="T55" fmla="*/ 0 h 924"/>
                <a:gd name="T56" fmla="*/ 0 w 546"/>
                <a:gd name="T57" fmla="*/ 0 h 924"/>
                <a:gd name="T58" fmla="*/ 0 w 546"/>
                <a:gd name="T59" fmla="*/ 0 h 924"/>
                <a:gd name="T60" fmla="*/ 0 w 546"/>
                <a:gd name="T61" fmla="*/ 0 h 924"/>
                <a:gd name="T62" fmla="*/ 0 w 546"/>
                <a:gd name="T63" fmla="*/ 0 h 924"/>
                <a:gd name="T64" fmla="*/ 0 w 546"/>
                <a:gd name="T65" fmla="*/ 0 h 924"/>
                <a:gd name="T66" fmla="*/ 0 w 546"/>
                <a:gd name="T67" fmla="*/ 0 h 924"/>
                <a:gd name="T68" fmla="*/ 0 w 546"/>
                <a:gd name="T69" fmla="*/ 0 h 924"/>
                <a:gd name="T70" fmla="*/ 0 w 546"/>
                <a:gd name="T71" fmla="*/ 0 h 924"/>
                <a:gd name="T72" fmla="*/ 0 w 546"/>
                <a:gd name="T73" fmla="*/ 0 h 924"/>
                <a:gd name="T74" fmla="*/ 0 w 546"/>
                <a:gd name="T75" fmla="*/ 0 h 924"/>
                <a:gd name="T76" fmla="*/ 0 w 546"/>
                <a:gd name="T77" fmla="*/ 0 h 924"/>
                <a:gd name="T78" fmla="*/ 0 w 546"/>
                <a:gd name="T79" fmla="*/ 0 h 924"/>
                <a:gd name="T80" fmla="*/ 0 w 546"/>
                <a:gd name="T81" fmla="*/ 0 h 924"/>
                <a:gd name="T82" fmla="*/ 0 w 546"/>
                <a:gd name="T83" fmla="*/ 0 h 924"/>
                <a:gd name="T84" fmla="*/ 0 w 546"/>
                <a:gd name="T85" fmla="*/ 0 h 924"/>
                <a:gd name="T86" fmla="*/ 0 w 546"/>
                <a:gd name="T87" fmla="*/ 0 h 924"/>
                <a:gd name="T88" fmla="*/ 0 w 546"/>
                <a:gd name="T89" fmla="*/ 0 h 924"/>
                <a:gd name="T90" fmla="*/ 0 w 546"/>
                <a:gd name="T91" fmla="*/ 0 h 924"/>
                <a:gd name="T92" fmla="*/ 0 w 546"/>
                <a:gd name="T93" fmla="*/ 0 h 924"/>
                <a:gd name="T94" fmla="*/ 0 w 546"/>
                <a:gd name="T95" fmla="*/ 0 h 924"/>
                <a:gd name="T96" fmla="*/ 0 w 546"/>
                <a:gd name="T97" fmla="*/ 0 h 924"/>
                <a:gd name="T98" fmla="*/ 0 w 546"/>
                <a:gd name="T99" fmla="*/ 0 h 924"/>
                <a:gd name="T100" fmla="*/ 0 w 546"/>
                <a:gd name="T101" fmla="*/ 0 h 924"/>
                <a:gd name="T102" fmla="*/ 0 w 546"/>
                <a:gd name="T103" fmla="*/ 0 h 924"/>
                <a:gd name="T104" fmla="*/ 0 w 546"/>
                <a:gd name="T105" fmla="*/ 0 h 924"/>
                <a:gd name="T106" fmla="*/ 0 w 546"/>
                <a:gd name="T107" fmla="*/ 0 h 924"/>
                <a:gd name="T108" fmla="*/ 0 w 546"/>
                <a:gd name="T109" fmla="*/ 0 h 924"/>
                <a:gd name="T110" fmla="*/ 0 w 546"/>
                <a:gd name="T111" fmla="*/ 0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Cambodia"/>
            <p:cNvSpPr>
              <a:spLocks/>
            </p:cNvSpPr>
            <p:nvPr/>
          </p:nvSpPr>
          <p:spPr bwMode="auto">
            <a:xfrm>
              <a:off x="7657679" y="3459941"/>
              <a:ext cx="162551" cy="133045"/>
            </a:xfrm>
            <a:custGeom>
              <a:avLst/>
              <a:gdLst>
                <a:gd name="T0" fmla="*/ 0 w 378"/>
                <a:gd name="T1" fmla="*/ 0 h 336"/>
                <a:gd name="T2" fmla="*/ 0 w 378"/>
                <a:gd name="T3" fmla="*/ 0 h 336"/>
                <a:gd name="T4" fmla="*/ 0 w 378"/>
                <a:gd name="T5" fmla="*/ 0 h 336"/>
                <a:gd name="T6" fmla="*/ 0 w 378"/>
                <a:gd name="T7" fmla="*/ 0 h 336"/>
                <a:gd name="T8" fmla="*/ 0 w 378"/>
                <a:gd name="T9" fmla="*/ 0 h 336"/>
                <a:gd name="T10" fmla="*/ 0 w 378"/>
                <a:gd name="T11" fmla="*/ 0 h 336"/>
                <a:gd name="T12" fmla="*/ 0 w 378"/>
                <a:gd name="T13" fmla="*/ 0 h 336"/>
                <a:gd name="T14" fmla="*/ 0 w 378"/>
                <a:gd name="T15" fmla="*/ 0 h 336"/>
                <a:gd name="T16" fmla="*/ 0 w 378"/>
                <a:gd name="T17" fmla="*/ 0 h 336"/>
                <a:gd name="T18" fmla="*/ 0 w 378"/>
                <a:gd name="T19" fmla="*/ 0 h 336"/>
                <a:gd name="T20" fmla="*/ 0 w 378"/>
                <a:gd name="T21" fmla="*/ 0 h 336"/>
                <a:gd name="T22" fmla="*/ 0 w 378"/>
                <a:gd name="T23" fmla="*/ 0 h 336"/>
                <a:gd name="T24" fmla="*/ 0 w 378"/>
                <a:gd name="T25" fmla="*/ 0 h 336"/>
                <a:gd name="T26" fmla="*/ 0 w 378"/>
                <a:gd name="T27" fmla="*/ 0 h 336"/>
                <a:gd name="T28" fmla="*/ 0 w 378"/>
                <a:gd name="T29" fmla="*/ 0 h 336"/>
                <a:gd name="T30" fmla="*/ 0 w 378"/>
                <a:gd name="T31" fmla="*/ 0 h 336"/>
                <a:gd name="T32" fmla="*/ 0 w 378"/>
                <a:gd name="T33" fmla="*/ 0 h 336"/>
                <a:gd name="T34" fmla="*/ 0 w 378"/>
                <a:gd name="T35" fmla="*/ 0 h 336"/>
                <a:gd name="T36" fmla="*/ 0 w 378"/>
                <a:gd name="T37" fmla="*/ 0 h 336"/>
                <a:gd name="T38" fmla="*/ 0 w 378"/>
                <a:gd name="T39" fmla="*/ 0 h 336"/>
                <a:gd name="T40" fmla="*/ 0 w 378"/>
                <a:gd name="T41" fmla="*/ 0 h 336"/>
                <a:gd name="T42" fmla="*/ 0 w 378"/>
                <a:gd name="T43" fmla="*/ 0 h 336"/>
                <a:gd name="T44" fmla="*/ 0 w 378"/>
                <a:gd name="T45" fmla="*/ 0 h 336"/>
                <a:gd name="T46" fmla="*/ 0 w 378"/>
                <a:gd name="T47" fmla="*/ 0 h 336"/>
                <a:gd name="T48" fmla="*/ 0 w 378"/>
                <a:gd name="T49" fmla="*/ 0 h 336"/>
                <a:gd name="T50" fmla="*/ 0 w 378"/>
                <a:gd name="T51" fmla="*/ 0 h 336"/>
                <a:gd name="T52" fmla="*/ 0 w 378"/>
                <a:gd name="T53" fmla="*/ 0 h 336"/>
                <a:gd name="T54" fmla="*/ 0 w 378"/>
                <a:gd name="T55" fmla="*/ 0 h 336"/>
                <a:gd name="T56" fmla="*/ 0 w 378"/>
                <a:gd name="T57" fmla="*/ 0 h 336"/>
                <a:gd name="T58" fmla="*/ 0 w 378"/>
                <a:gd name="T59" fmla="*/ 0 h 336"/>
                <a:gd name="T60" fmla="*/ 0 w 378"/>
                <a:gd name="T61" fmla="*/ 0 h 336"/>
                <a:gd name="T62" fmla="*/ 0 w 378"/>
                <a:gd name="T63" fmla="*/ 0 h 336"/>
                <a:gd name="T64" fmla="*/ 0 w 378"/>
                <a:gd name="T65" fmla="*/ 0 h 336"/>
                <a:gd name="T66" fmla="*/ 0 w 378"/>
                <a:gd name="T67" fmla="*/ 0 h 336"/>
                <a:gd name="T68" fmla="*/ 0 w 378"/>
                <a:gd name="T69" fmla="*/ 0 h 336"/>
                <a:gd name="T70" fmla="*/ 0 w 378"/>
                <a:gd name="T71" fmla="*/ 0 h 336"/>
                <a:gd name="T72" fmla="*/ 0 w 378"/>
                <a:gd name="T73" fmla="*/ 0 h 336"/>
                <a:gd name="T74" fmla="*/ 0 w 378"/>
                <a:gd name="T75" fmla="*/ 0 h 336"/>
                <a:gd name="T76" fmla="*/ 0 w 378"/>
                <a:gd name="T77" fmla="*/ 0 h 336"/>
                <a:gd name="T78" fmla="*/ 0 w 378"/>
                <a:gd name="T79" fmla="*/ 0 h 336"/>
                <a:gd name="T80" fmla="*/ 0 w 378"/>
                <a:gd name="T81" fmla="*/ 0 h 336"/>
                <a:gd name="T82" fmla="*/ 0 w 378"/>
                <a:gd name="T83" fmla="*/ 0 h 336"/>
                <a:gd name="T84" fmla="*/ 0 w 378"/>
                <a:gd name="T85" fmla="*/ 0 h 336"/>
                <a:gd name="T86" fmla="*/ 0 w 378"/>
                <a:gd name="T87" fmla="*/ 0 h 336"/>
                <a:gd name="T88" fmla="*/ 0 w 378"/>
                <a:gd name="T89" fmla="*/ 0 h 336"/>
                <a:gd name="T90" fmla="*/ 0 w 378"/>
                <a:gd name="T91" fmla="*/ 0 h 336"/>
                <a:gd name="T92" fmla="*/ 0 w 378"/>
                <a:gd name="T93" fmla="*/ 0 h 336"/>
                <a:gd name="T94" fmla="*/ 0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Burundi"/>
            <p:cNvSpPr>
              <a:spLocks/>
            </p:cNvSpPr>
            <p:nvPr/>
          </p:nvSpPr>
          <p:spPr bwMode="auto">
            <a:xfrm>
              <a:off x="5438935" y="4001401"/>
              <a:ext cx="56977" cy="66522"/>
            </a:xfrm>
            <a:custGeom>
              <a:avLst/>
              <a:gdLst>
                <a:gd name="T0" fmla="*/ 0 w 132"/>
                <a:gd name="T1" fmla="*/ 0 h 168"/>
                <a:gd name="T2" fmla="*/ 0 w 132"/>
                <a:gd name="T3" fmla="*/ 0 h 168"/>
                <a:gd name="T4" fmla="*/ 0 w 132"/>
                <a:gd name="T5" fmla="*/ 0 h 168"/>
                <a:gd name="T6" fmla="*/ 0 w 132"/>
                <a:gd name="T7" fmla="*/ 0 h 168"/>
                <a:gd name="T8" fmla="*/ 0 w 132"/>
                <a:gd name="T9" fmla="*/ 0 h 168"/>
                <a:gd name="T10" fmla="*/ 0 w 132"/>
                <a:gd name="T11" fmla="*/ 0 h 168"/>
                <a:gd name="T12" fmla="*/ 0 w 132"/>
                <a:gd name="T13" fmla="*/ 0 h 168"/>
                <a:gd name="T14" fmla="*/ 0 w 132"/>
                <a:gd name="T15" fmla="*/ 0 h 168"/>
                <a:gd name="T16" fmla="*/ 0 w 132"/>
                <a:gd name="T17" fmla="*/ 0 h 168"/>
                <a:gd name="T18" fmla="*/ 0 w 132"/>
                <a:gd name="T19" fmla="*/ 0 h 168"/>
                <a:gd name="T20" fmla="*/ 0 w 132"/>
                <a:gd name="T21" fmla="*/ 0 h 168"/>
                <a:gd name="T22" fmla="*/ 0 w 132"/>
                <a:gd name="T23" fmla="*/ 0 h 168"/>
                <a:gd name="T24" fmla="*/ 0 w 132"/>
                <a:gd name="T25" fmla="*/ 0 h 168"/>
                <a:gd name="T26" fmla="*/ 0 w 132"/>
                <a:gd name="T27" fmla="*/ 0 h 168"/>
                <a:gd name="T28" fmla="*/ 0 w 132"/>
                <a:gd name="T29" fmla="*/ 0 h 168"/>
                <a:gd name="T30" fmla="*/ 0 w 132"/>
                <a:gd name="T31" fmla="*/ 0 h 168"/>
                <a:gd name="T32" fmla="*/ 0 w 132"/>
                <a:gd name="T33" fmla="*/ 0 h 168"/>
                <a:gd name="T34" fmla="*/ 0 w 132"/>
                <a:gd name="T35" fmla="*/ 0 h 168"/>
                <a:gd name="T36" fmla="*/ 0 w 132"/>
                <a:gd name="T37" fmla="*/ 0 h 168"/>
                <a:gd name="T38" fmla="*/ 0 w 132"/>
                <a:gd name="T39" fmla="*/ 0 h 168"/>
                <a:gd name="T40" fmla="*/ 0 w 132"/>
                <a:gd name="T41" fmla="*/ 0 h 168"/>
                <a:gd name="T42" fmla="*/ 0 w 132"/>
                <a:gd name="T43" fmla="*/ 0 h 168"/>
                <a:gd name="T44" fmla="*/ 0 w 132"/>
                <a:gd name="T45" fmla="*/ 0 h 168"/>
                <a:gd name="T46" fmla="*/ 0 w 132"/>
                <a:gd name="T47" fmla="*/ 0 h 168"/>
                <a:gd name="T48" fmla="*/ 0 w 132"/>
                <a:gd name="T49" fmla="*/ 0 h 168"/>
                <a:gd name="T50" fmla="*/ 0 w 132"/>
                <a:gd name="T51" fmla="*/ 0 h 168"/>
                <a:gd name="T52" fmla="*/ 0 w 132"/>
                <a:gd name="T53" fmla="*/ 0 h 168"/>
                <a:gd name="T54" fmla="*/ 0 w 132"/>
                <a:gd name="T55" fmla="*/ 0 h 168"/>
                <a:gd name="T56" fmla="*/ 0 w 132"/>
                <a:gd name="T57" fmla="*/ 0 h 168"/>
                <a:gd name="T58" fmla="*/ 0 w 132"/>
                <a:gd name="T59" fmla="*/ 0 h 168"/>
                <a:gd name="T60" fmla="*/ 0 w 132"/>
                <a:gd name="T61" fmla="*/ 0 h 168"/>
                <a:gd name="T62" fmla="*/ 0 w 132"/>
                <a:gd name="T63" fmla="*/ 0 h 168"/>
                <a:gd name="T64" fmla="*/ 0 w 132"/>
                <a:gd name="T65" fmla="*/ 0 h 168"/>
                <a:gd name="T66" fmla="*/ 0 w 132"/>
                <a:gd name="T67" fmla="*/ 0 h 168"/>
                <a:gd name="T68" fmla="*/ 0 w 132"/>
                <a:gd name="T69" fmla="*/ 0 h 168"/>
                <a:gd name="T70" fmla="*/ 0 w 132"/>
                <a:gd name="T71" fmla="*/ 0 h 168"/>
                <a:gd name="T72" fmla="*/ 0 w 132"/>
                <a:gd name="T73" fmla="*/ 0 h 168"/>
                <a:gd name="T74" fmla="*/ 0 w 132"/>
                <a:gd name="T75" fmla="*/ 0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Burkina Faso"/>
            <p:cNvSpPr>
              <a:spLocks/>
            </p:cNvSpPr>
            <p:nvPr/>
          </p:nvSpPr>
          <p:spPr bwMode="auto">
            <a:xfrm>
              <a:off x="4386540" y="3444471"/>
              <a:ext cx="244665" cy="177909"/>
            </a:xfrm>
            <a:custGeom>
              <a:avLst/>
              <a:gdLst>
                <a:gd name="T0" fmla="*/ 0 w 570"/>
                <a:gd name="T1" fmla="*/ 0 h 450"/>
                <a:gd name="T2" fmla="*/ 0 w 570"/>
                <a:gd name="T3" fmla="*/ 0 h 450"/>
                <a:gd name="T4" fmla="*/ 0 w 570"/>
                <a:gd name="T5" fmla="*/ 0 h 450"/>
                <a:gd name="T6" fmla="*/ 0 w 570"/>
                <a:gd name="T7" fmla="*/ 0 h 450"/>
                <a:gd name="T8" fmla="*/ 0 w 570"/>
                <a:gd name="T9" fmla="*/ 0 h 450"/>
                <a:gd name="T10" fmla="*/ 0 w 570"/>
                <a:gd name="T11" fmla="*/ 0 h 450"/>
                <a:gd name="T12" fmla="*/ 0 w 570"/>
                <a:gd name="T13" fmla="*/ 0 h 450"/>
                <a:gd name="T14" fmla="*/ 0 w 570"/>
                <a:gd name="T15" fmla="*/ 0 h 450"/>
                <a:gd name="T16" fmla="*/ 0 w 570"/>
                <a:gd name="T17" fmla="*/ 0 h 450"/>
                <a:gd name="T18" fmla="*/ 0 w 570"/>
                <a:gd name="T19" fmla="*/ 0 h 450"/>
                <a:gd name="T20" fmla="*/ 0 w 570"/>
                <a:gd name="T21" fmla="*/ 0 h 450"/>
                <a:gd name="T22" fmla="*/ 0 w 570"/>
                <a:gd name="T23" fmla="*/ 0 h 450"/>
                <a:gd name="T24" fmla="*/ 0 w 570"/>
                <a:gd name="T25" fmla="*/ 0 h 450"/>
                <a:gd name="T26" fmla="*/ 0 w 570"/>
                <a:gd name="T27" fmla="*/ 0 h 450"/>
                <a:gd name="T28" fmla="*/ 0 w 570"/>
                <a:gd name="T29" fmla="*/ 0 h 450"/>
                <a:gd name="T30" fmla="*/ 0 w 570"/>
                <a:gd name="T31" fmla="*/ 0 h 450"/>
                <a:gd name="T32" fmla="*/ 0 w 570"/>
                <a:gd name="T33" fmla="*/ 0 h 450"/>
                <a:gd name="T34" fmla="*/ 0 w 570"/>
                <a:gd name="T35" fmla="*/ 0 h 450"/>
                <a:gd name="T36" fmla="*/ 0 w 570"/>
                <a:gd name="T37" fmla="*/ 0 h 450"/>
                <a:gd name="T38" fmla="*/ 0 w 570"/>
                <a:gd name="T39" fmla="*/ 0 h 450"/>
                <a:gd name="T40" fmla="*/ 0 w 570"/>
                <a:gd name="T41" fmla="*/ 0 h 450"/>
                <a:gd name="T42" fmla="*/ 0 w 570"/>
                <a:gd name="T43" fmla="*/ 0 h 450"/>
                <a:gd name="T44" fmla="*/ 0 w 570"/>
                <a:gd name="T45" fmla="*/ 0 h 450"/>
                <a:gd name="T46" fmla="*/ 0 w 570"/>
                <a:gd name="T47" fmla="*/ 0 h 450"/>
                <a:gd name="T48" fmla="*/ 0 w 570"/>
                <a:gd name="T49" fmla="*/ 0 h 450"/>
                <a:gd name="T50" fmla="*/ 0 w 570"/>
                <a:gd name="T51" fmla="*/ 0 h 450"/>
                <a:gd name="T52" fmla="*/ 0 w 570"/>
                <a:gd name="T53" fmla="*/ 0 h 450"/>
                <a:gd name="T54" fmla="*/ 0 w 570"/>
                <a:gd name="T55" fmla="*/ 0 h 450"/>
                <a:gd name="T56" fmla="*/ 0 w 570"/>
                <a:gd name="T57" fmla="*/ 0 h 450"/>
                <a:gd name="T58" fmla="*/ 0 w 570"/>
                <a:gd name="T59" fmla="*/ 0 h 450"/>
                <a:gd name="T60" fmla="*/ 0 w 570"/>
                <a:gd name="T61" fmla="*/ 0 h 450"/>
                <a:gd name="T62" fmla="*/ 0 w 570"/>
                <a:gd name="T63" fmla="*/ 0 h 450"/>
                <a:gd name="T64" fmla="*/ 0 w 570"/>
                <a:gd name="T65" fmla="*/ 0 h 450"/>
                <a:gd name="T66" fmla="*/ 0 w 570"/>
                <a:gd name="T67" fmla="*/ 0 h 450"/>
                <a:gd name="T68" fmla="*/ 0 w 570"/>
                <a:gd name="T69" fmla="*/ 0 h 450"/>
                <a:gd name="T70" fmla="*/ 0 w 570"/>
                <a:gd name="T71" fmla="*/ 0 h 450"/>
                <a:gd name="T72" fmla="*/ 0 w 570"/>
                <a:gd name="T73" fmla="*/ 0 h 450"/>
                <a:gd name="T74" fmla="*/ 0 w 570"/>
                <a:gd name="T75" fmla="*/ 0 h 450"/>
                <a:gd name="T76" fmla="*/ 0 w 570"/>
                <a:gd name="T77" fmla="*/ 0 h 450"/>
                <a:gd name="T78" fmla="*/ 0 w 570"/>
                <a:gd name="T79" fmla="*/ 0 h 450"/>
                <a:gd name="T80" fmla="*/ 0 w 570"/>
                <a:gd name="T81" fmla="*/ 0 h 450"/>
                <a:gd name="T82" fmla="*/ 0 w 570"/>
                <a:gd name="T83" fmla="*/ 0 h 450"/>
                <a:gd name="T84" fmla="*/ 0 w 570"/>
                <a:gd name="T85" fmla="*/ 0 h 450"/>
                <a:gd name="T86" fmla="*/ 0 w 570"/>
                <a:gd name="T87" fmla="*/ 0 h 450"/>
                <a:gd name="T88" fmla="*/ 0 w 570"/>
                <a:gd name="T89" fmla="*/ 0 h 450"/>
                <a:gd name="T90" fmla="*/ 0 w 570"/>
                <a:gd name="T91" fmla="*/ 0 h 450"/>
                <a:gd name="T92" fmla="*/ 0 w 570"/>
                <a:gd name="T93" fmla="*/ 0 h 450"/>
                <a:gd name="T94" fmla="*/ 0 w 570"/>
                <a:gd name="T95" fmla="*/ 0 h 450"/>
                <a:gd name="T96" fmla="*/ 0 w 570"/>
                <a:gd name="T97" fmla="*/ 0 h 450"/>
                <a:gd name="T98" fmla="*/ 0 w 570"/>
                <a:gd name="T99" fmla="*/ 0 h 450"/>
                <a:gd name="T100" fmla="*/ 0 w 570"/>
                <a:gd name="T101" fmla="*/ 0 h 450"/>
                <a:gd name="T102" fmla="*/ 0 w 570"/>
                <a:gd name="T103" fmla="*/ 0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Bulgaria"/>
            <p:cNvSpPr>
              <a:spLocks/>
            </p:cNvSpPr>
            <p:nvPr/>
          </p:nvSpPr>
          <p:spPr bwMode="auto">
            <a:xfrm>
              <a:off x="5202649" y="2517797"/>
              <a:ext cx="169255" cy="89728"/>
            </a:xfrm>
            <a:custGeom>
              <a:avLst/>
              <a:gdLst>
                <a:gd name="T0" fmla="*/ 0 w 396"/>
                <a:gd name="T1" fmla="*/ 0 h 228"/>
                <a:gd name="T2" fmla="*/ 0 w 396"/>
                <a:gd name="T3" fmla="*/ 0 h 228"/>
                <a:gd name="T4" fmla="*/ 0 w 396"/>
                <a:gd name="T5" fmla="*/ 0 h 228"/>
                <a:gd name="T6" fmla="*/ 0 w 396"/>
                <a:gd name="T7" fmla="*/ 0 h 228"/>
                <a:gd name="T8" fmla="*/ 0 w 396"/>
                <a:gd name="T9" fmla="*/ 0 h 228"/>
                <a:gd name="T10" fmla="*/ 0 w 396"/>
                <a:gd name="T11" fmla="*/ 0 h 228"/>
                <a:gd name="T12" fmla="*/ 0 w 396"/>
                <a:gd name="T13" fmla="*/ 0 h 228"/>
                <a:gd name="T14" fmla="*/ 0 w 396"/>
                <a:gd name="T15" fmla="*/ 0 h 228"/>
                <a:gd name="T16" fmla="*/ 0 w 396"/>
                <a:gd name="T17" fmla="*/ 0 h 228"/>
                <a:gd name="T18" fmla="*/ 0 w 396"/>
                <a:gd name="T19" fmla="*/ 0 h 228"/>
                <a:gd name="T20" fmla="*/ 0 w 396"/>
                <a:gd name="T21" fmla="*/ 0 h 228"/>
                <a:gd name="T22" fmla="*/ 0 w 396"/>
                <a:gd name="T23" fmla="*/ 0 h 228"/>
                <a:gd name="T24" fmla="*/ 0 w 396"/>
                <a:gd name="T25" fmla="*/ 0 h 228"/>
                <a:gd name="T26" fmla="*/ 0 w 396"/>
                <a:gd name="T27" fmla="*/ 0 h 228"/>
                <a:gd name="T28" fmla="*/ 0 w 396"/>
                <a:gd name="T29" fmla="*/ 0 h 228"/>
                <a:gd name="T30" fmla="*/ 0 w 396"/>
                <a:gd name="T31" fmla="*/ 0 h 228"/>
                <a:gd name="T32" fmla="*/ 0 w 396"/>
                <a:gd name="T33" fmla="*/ 0 h 228"/>
                <a:gd name="T34" fmla="*/ 0 w 396"/>
                <a:gd name="T35" fmla="*/ 0 h 228"/>
                <a:gd name="T36" fmla="*/ 0 w 396"/>
                <a:gd name="T37" fmla="*/ 0 h 228"/>
                <a:gd name="T38" fmla="*/ 0 w 396"/>
                <a:gd name="T39" fmla="*/ 0 h 228"/>
                <a:gd name="T40" fmla="*/ 0 w 396"/>
                <a:gd name="T41" fmla="*/ 0 h 228"/>
                <a:gd name="T42" fmla="*/ 0 w 396"/>
                <a:gd name="T43" fmla="*/ 0 h 228"/>
                <a:gd name="T44" fmla="*/ 0 w 396"/>
                <a:gd name="T45" fmla="*/ 0 h 228"/>
                <a:gd name="T46" fmla="*/ 0 w 396"/>
                <a:gd name="T47" fmla="*/ 0 h 228"/>
                <a:gd name="T48" fmla="*/ 0 w 396"/>
                <a:gd name="T49" fmla="*/ 0 h 228"/>
                <a:gd name="T50" fmla="*/ 0 w 396"/>
                <a:gd name="T51" fmla="*/ 0 h 228"/>
                <a:gd name="T52" fmla="*/ 0 w 396"/>
                <a:gd name="T53" fmla="*/ 0 h 228"/>
                <a:gd name="T54" fmla="*/ 0 w 396"/>
                <a:gd name="T55" fmla="*/ 0 h 228"/>
                <a:gd name="T56" fmla="*/ 0 w 396"/>
                <a:gd name="T57" fmla="*/ 0 h 228"/>
                <a:gd name="T58" fmla="*/ 0 w 396"/>
                <a:gd name="T59" fmla="*/ 0 h 228"/>
                <a:gd name="T60" fmla="*/ 0 w 396"/>
                <a:gd name="T61" fmla="*/ 0 h 228"/>
                <a:gd name="T62" fmla="*/ 0 w 396"/>
                <a:gd name="T63" fmla="*/ 0 h 228"/>
                <a:gd name="T64" fmla="*/ 0 w 396"/>
                <a:gd name="T65" fmla="*/ 0 h 228"/>
                <a:gd name="T66" fmla="*/ 0 w 396"/>
                <a:gd name="T67" fmla="*/ 0 h 228"/>
                <a:gd name="T68" fmla="*/ 0 w 396"/>
                <a:gd name="T69" fmla="*/ 0 h 228"/>
                <a:gd name="T70" fmla="*/ 0 w 396"/>
                <a:gd name="T71" fmla="*/ 0 h 228"/>
                <a:gd name="T72" fmla="*/ 0 w 396"/>
                <a:gd name="T73" fmla="*/ 0 h 228"/>
                <a:gd name="T74" fmla="*/ 0 w 396"/>
                <a:gd name="T75" fmla="*/ 0 h 228"/>
                <a:gd name="T76" fmla="*/ 0 w 396"/>
                <a:gd name="T77" fmla="*/ 0 h 228"/>
                <a:gd name="T78" fmla="*/ 0 w 396"/>
                <a:gd name="T79" fmla="*/ 0 h 228"/>
                <a:gd name="T80" fmla="*/ 0 w 396"/>
                <a:gd name="T81" fmla="*/ 0 h 228"/>
                <a:gd name="T82" fmla="*/ 0 w 396"/>
                <a:gd name="T83" fmla="*/ 0 h 228"/>
                <a:gd name="T84" fmla="*/ 0 w 396"/>
                <a:gd name="T85" fmla="*/ 0 h 228"/>
                <a:gd name="T86" fmla="*/ 0 w 396"/>
                <a:gd name="T87" fmla="*/ 0 h 228"/>
                <a:gd name="T88" fmla="*/ 0 w 396"/>
                <a:gd name="T89" fmla="*/ 0 h 228"/>
                <a:gd name="T90" fmla="*/ 0 w 396"/>
                <a:gd name="T91" fmla="*/ 0 h 228"/>
                <a:gd name="T92" fmla="*/ 0 w 396"/>
                <a:gd name="T93" fmla="*/ 0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Brazil"/>
            <p:cNvSpPr>
              <a:spLocks noEditPoints="1"/>
            </p:cNvSpPr>
            <p:nvPr/>
          </p:nvSpPr>
          <p:spPr bwMode="auto">
            <a:xfrm>
              <a:off x="2303535" y="3755424"/>
              <a:ext cx="1193161" cy="1245361"/>
            </a:xfrm>
            <a:custGeom>
              <a:avLst/>
              <a:gdLst>
                <a:gd name="T0" fmla="*/ 0 w 2784"/>
                <a:gd name="T1" fmla="*/ 0 h 3150"/>
                <a:gd name="T2" fmla="*/ 0 w 2784"/>
                <a:gd name="T3" fmla="*/ 0 h 3150"/>
                <a:gd name="T4" fmla="*/ 0 w 2784"/>
                <a:gd name="T5" fmla="*/ 0 h 3150"/>
                <a:gd name="T6" fmla="*/ 0 w 2784"/>
                <a:gd name="T7" fmla="*/ 0 h 3150"/>
                <a:gd name="T8" fmla="*/ 0 w 2784"/>
                <a:gd name="T9" fmla="*/ 0 h 3150"/>
                <a:gd name="T10" fmla="*/ 0 w 2784"/>
                <a:gd name="T11" fmla="*/ 0 h 3150"/>
                <a:gd name="T12" fmla="*/ 0 w 2784"/>
                <a:gd name="T13" fmla="*/ 0 h 3150"/>
                <a:gd name="T14" fmla="*/ 0 w 2784"/>
                <a:gd name="T15" fmla="*/ 0 h 3150"/>
                <a:gd name="T16" fmla="*/ 0 w 2784"/>
                <a:gd name="T17" fmla="*/ 0 h 3150"/>
                <a:gd name="T18" fmla="*/ 0 w 2784"/>
                <a:gd name="T19" fmla="*/ 0 h 3150"/>
                <a:gd name="T20" fmla="*/ 0 w 2784"/>
                <a:gd name="T21" fmla="*/ 0 h 3150"/>
                <a:gd name="T22" fmla="*/ 0 w 2784"/>
                <a:gd name="T23" fmla="*/ 0 h 3150"/>
                <a:gd name="T24" fmla="*/ 0 w 2784"/>
                <a:gd name="T25" fmla="*/ 0 h 3150"/>
                <a:gd name="T26" fmla="*/ 0 w 2784"/>
                <a:gd name="T27" fmla="*/ 0 h 3150"/>
                <a:gd name="T28" fmla="*/ 0 w 2784"/>
                <a:gd name="T29" fmla="*/ 0 h 3150"/>
                <a:gd name="T30" fmla="*/ 0 w 2784"/>
                <a:gd name="T31" fmla="*/ 0 h 3150"/>
                <a:gd name="T32" fmla="*/ 0 w 2784"/>
                <a:gd name="T33" fmla="*/ 0 h 3150"/>
                <a:gd name="T34" fmla="*/ 0 w 2784"/>
                <a:gd name="T35" fmla="*/ 0 h 3150"/>
                <a:gd name="T36" fmla="*/ 0 w 2784"/>
                <a:gd name="T37" fmla="*/ 0 h 3150"/>
                <a:gd name="T38" fmla="*/ 0 w 2784"/>
                <a:gd name="T39" fmla="*/ 0 h 3150"/>
                <a:gd name="T40" fmla="*/ 0 w 2784"/>
                <a:gd name="T41" fmla="*/ 0 h 3150"/>
                <a:gd name="T42" fmla="*/ 0 w 2784"/>
                <a:gd name="T43" fmla="*/ 0 h 3150"/>
                <a:gd name="T44" fmla="*/ 0 w 2784"/>
                <a:gd name="T45" fmla="*/ 0 h 3150"/>
                <a:gd name="T46" fmla="*/ 0 w 2784"/>
                <a:gd name="T47" fmla="*/ 0 h 3150"/>
                <a:gd name="T48" fmla="*/ 0 w 2784"/>
                <a:gd name="T49" fmla="*/ 0 h 3150"/>
                <a:gd name="T50" fmla="*/ 0 w 2784"/>
                <a:gd name="T51" fmla="*/ 0 h 3150"/>
                <a:gd name="T52" fmla="*/ 0 w 2784"/>
                <a:gd name="T53" fmla="*/ 0 h 3150"/>
                <a:gd name="T54" fmla="*/ 0 w 2784"/>
                <a:gd name="T55" fmla="*/ 0 h 3150"/>
                <a:gd name="T56" fmla="*/ 0 w 2784"/>
                <a:gd name="T57" fmla="*/ 0 h 3150"/>
                <a:gd name="T58" fmla="*/ 0 w 2784"/>
                <a:gd name="T59" fmla="*/ 0 h 3150"/>
                <a:gd name="T60" fmla="*/ 0 w 2784"/>
                <a:gd name="T61" fmla="*/ 0 h 3150"/>
                <a:gd name="T62" fmla="*/ 0 w 2784"/>
                <a:gd name="T63" fmla="*/ 0 h 3150"/>
                <a:gd name="T64" fmla="*/ 0 w 2784"/>
                <a:gd name="T65" fmla="*/ 0 h 3150"/>
                <a:gd name="T66" fmla="*/ 0 w 2784"/>
                <a:gd name="T67" fmla="*/ 0 h 3150"/>
                <a:gd name="T68" fmla="*/ 0 w 2784"/>
                <a:gd name="T69" fmla="*/ 0 h 3150"/>
                <a:gd name="T70" fmla="*/ 0 w 2784"/>
                <a:gd name="T71" fmla="*/ 0 h 3150"/>
                <a:gd name="T72" fmla="*/ 0 w 2784"/>
                <a:gd name="T73" fmla="*/ 0 h 3150"/>
                <a:gd name="T74" fmla="*/ 0 w 2784"/>
                <a:gd name="T75" fmla="*/ 0 h 3150"/>
                <a:gd name="T76" fmla="*/ 0 w 2784"/>
                <a:gd name="T77" fmla="*/ 0 h 3150"/>
                <a:gd name="T78" fmla="*/ 0 w 2784"/>
                <a:gd name="T79" fmla="*/ 0 h 3150"/>
                <a:gd name="T80" fmla="*/ 0 w 2784"/>
                <a:gd name="T81" fmla="*/ 0 h 3150"/>
                <a:gd name="T82" fmla="*/ 0 w 2784"/>
                <a:gd name="T83" fmla="*/ 0 h 3150"/>
                <a:gd name="T84" fmla="*/ 0 w 2784"/>
                <a:gd name="T85" fmla="*/ 0 h 3150"/>
                <a:gd name="T86" fmla="*/ 0 w 2784"/>
                <a:gd name="T87" fmla="*/ 0 h 3150"/>
                <a:gd name="T88" fmla="*/ 0 w 2784"/>
                <a:gd name="T89" fmla="*/ 0 h 3150"/>
                <a:gd name="T90" fmla="*/ 0 w 2784"/>
                <a:gd name="T91" fmla="*/ 0 h 3150"/>
                <a:gd name="T92" fmla="*/ 0 w 2784"/>
                <a:gd name="T93" fmla="*/ 0 h 3150"/>
                <a:gd name="T94" fmla="*/ 0 w 2784"/>
                <a:gd name="T95" fmla="*/ 0 h 3150"/>
                <a:gd name="T96" fmla="*/ 0 w 2784"/>
                <a:gd name="T97" fmla="*/ 0 h 3150"/>
                <a:gd name="T98" fmla="*/ 0 w 2784"/>
                <a:gd name="T99" fmla="*/ 0 h 3150"/>
                <a:gd name="T100" fmla="*/ 0 w 2784"/>
                <a:gd name="T101" fmla="*/ 0 h 3150"/>
                <a:gd name="T102" fmla="*/ 0 w 2784"/>
                <a:gd name="T103" fmla="*/ 0 h 3150"/>
                <a:gd name="T104" fmla="*/ 0 w 2784"/>
                <a:gd name="T105" fmla="*/ 0 h 3150"/>
                <a:gd name="T106" fmla="*/ 0 w 2784"/>
                <a:gd name="T107" fmla="*/ 0 h 3150"/>
                <a:gd name="T108" fmla="*/ 0 w 2784"/>
                <a:gd name="T109" fmla="*/ 0 h 3150"/>
                <a:gd name="T110" fmla="*/ 0 w 2784"/>
                <a:gd name="T111" fmla="*/ 0 h 3150"/>
                <a:gd name="T112" fmla="*/ 0 w 2784"/>
                <a:gd name="T113" fmla="*/ 0 h 3150"/>
                <a:gd name="T114" fmla="*/ 0 w 2784"/>
                <a:gd name="T115" fmla="*/ 0 h 3150"/>
                <a:gd name="T116" fmla="*/ 0 w 2784"/>
                <a:gd name="T117" fmla="*/ 0 h 3150"/>
                <a:gd name="T118" fmla="*/ 0 w 2784"/>
                <a:gd name="T119" fmla="*/ 0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Botswana"/>
            <p:cNvSpPr>
              <a:spLocks/>
            </p:cNvSpPr>
            <p:nvPr/>
          </p:nvSpPr>
          <p:spPr bwMode="auto">
            <a:xfrm>
              <a:off x="5155727" y="4490264"/>
              <a:ext cx="278181" cy="289295"/>
            </a:xfrm>
            <a:custGeom>
              <a:avLst/>
              <a:gdLst>
                <a:gd name="T0" fmla="*/ 0 w 648"/>
                <a:gd name="T1" fmla="*/ 0 h 732"/>
                <a:gd name="T2" fmla="*/ 0 w 648"/>
                <a:gd name="T3" fmla="*/ 0 h 732"/>
                <a:gd name="T4" fmla="*/ 0 w 648"/>
                <a:gd name="T5" fmla="*/ 0 h 732"/>
                <a:gd name="T6" fmla="*/ 0 w 648"/>
                <a:gd name="T7" fmla="*/ 0 h 732"/>
                <a:gd name="T8" fmla="*/ 0 w 648"/>
                <a:gd name="T9" fmla="*/ 0 h 732"/>
                <a:gd name="T10" fmla="*/ 0 w 648"/>
                <a:gd name="T11" fmla="*/ 0 h 732"/>
                <a:gd name="T12" fmla="*/ 0 w 648"/>
                <a:gd name="T13" fmla="*/ 0 h 732"/>
                <a:gd name="T14" fmla="*/ 0 w 648"/>
                <a:gd name="T15" fmla="*/ 0 h 732"/>
                <a:gd name="T16" fmla="*/ 0 w 648"/>
                <a:gd name="T17" fmla="*/ 0 h 732"/>
                <a:gd name="T18" fmla="*/ 0 w 648"/>
                <a:gd name="T19" fmla="*/ 0 h 732"/>
                <a:gd name="T20" fmla="*/ 0 w 648"/>
                <a:gd name="T21" fmla="*/ 0 h 732"/>
                <a:gd name="T22" fmla="*/ 0 w 648"/>
                <a:gd name="T23" fmla="*/ 0 h 732"/>
                <a:gd name="T24" fmla="*/ 0 w 648"/>
                <a:gd name="T25" fmla="*/ 0 h 732"/>
                <a:gd name="T26" fmla="*/ 0 w 648"/>
                <a:gd name="T27" fmla="*/ 0 h 732"/>
                <a:gd name="T28" fmla="*/ 0 w 648"/>
                <a:gd name="T29" fmla="*/ 0 h 732"/>
                <a:gd name="T30" fmla="*/ 0 w 648"/>
                <a:gd name="T31" fmla="*/ 0 h 732"/>
                <a:gd name="T32" fmla="*/ 0 w 648"/>
                <a:gd name="T33" fmla="*/ 0 h 732"/>
                <a:gd name="T34" fmla="*/ 0 w 648"/>
                <a:gd name="T35" fmla="*/ 0 h 732"/>
                <a:gd name="T36" fmla="*/ 0 w 648"/>
                <a:gd name="T37" fmla="*/ 0 h 732"/>
                <a:gd name="T38" fmla="*/ 0 w 648"/>
                <a:gd name="T39" fmla="*/ 0 h 732"/>
                <a:gd name="T40" fmla="*/ 0 w 648"/>
                <a:gd name="T41" fmla="*/ 0 h 732"/>
                <a:gd name="T42" fmla="*/ 0 w 648"/>
                <a:gd name="T43" fmla="*/ 0 h 732"/>
                <a:gd name="T44" fmla="*/ 0 w 648"/>
                <a:gd name="T45" fmla="*/ 0 h 732"/>
                <a:gd name="T46" fmla="*/ 0 w 648"/>
                <a:gd name="T47" fmla="*/ 0 h 732"/>
                <a:gd name="T48" fmla="*/ 0 w 648"/>
                <a:gd name="T49" fmla="*/ 0 h 732"/>
                <a:gd name="T50" fmla="*/ 0 w 648"/>
                <a:gd name="T51" fmla="*/ 0 h 732"/>
                <a:gd name="T52" fmla="*/ 0 w 648"/>
                <a:gd name="T53" fmla="*/ 0 h 732"/>
                <a:gd name="T54" fmla="*/ 0 w 648"/>
                <a:gd name="T55" fmla="*/ 0 h 732"/>
                <a:gd name="T56" fmla="*/ 0 w 648"/>
                <a:gd name="T57" fmla="*/ 0 h 732"/>
                <a:gd name="T58" fmla="*/ 0 w 648"/>
                <a:gd name="T59" fmla="*/ 0 h 732"/>
                <a:gd name="T60" fmla="*/ 0 w 648"/>
                <a:gd name="T61" fmla="*/ 0 h 732"/>
                <a:gd name="T62" fmla="*/ 0 w 648"/>
                <a:gd name="T63" fmla="*/ 0 h 732"/>
                <a:gd name="T64" fmla="*/ 0 w 648"/>
                <a:gd name="T65" fmla="*/ 0 h 732"/>
                <a:gd name="T66" fmla="*/ 0 w 648"/>
                <a:gd name="T67" fmla="*/ 0 h 732"/>
                <a:gd name="T68" fmla="*/ 0 w 648"/>
                <a:gd name="T69" fmla="*/ 0 h 732"/>
                <a:gd name="T70" fmla="*/ 0 w 648"/>
                <a:gd name="T71" fmla="*/ 0 h 732"/>
                <a:gd name="T72" fmla="*/ 0 w 648"/>
                <a:gd name="T73" fmla="*/ 0 h 732"/>
                <a:gd name="T74" fmla="*/ 0 w 648"/>
                <a:gd name="T75" fmla="*/ 0 h 732"/>
                <a:gd name="T76" fmla="*/ 0 w 648"/>
                <a:gd name="T77" fmla="*/ 0 h 732"/>
                <a:gd name="T78" fmla="*/ 0 w 648"/>
                <a:gd name="T79" fmla="*/ 0 h 732"/>
                <a:gd name="T80" fmla="*/ 0 w 648"/>
                <a:gd name="T81" fmla="*/ 0 h 732"/>
                <a:gd name="T82" fmla="*/ 0 w 648"/>
                <a:gd name="T83" fmla="*/ 0 h 732"/>
                <a:gd name="T84" fmla="*/ 0 w 648"/>
                <a:gd name="T85" fmla="*/ 0 h 732"/>
                <a:gd name="T86" fmla="*/ 0 w 648"/>
                <a:gd name="T87" fmla="*/ 0 h 732"/>
                <a:gd name="T88" fmla="*/ 0 w 648"/>
                <a:gd name="T89" fmla="*/ 0 h 732"/>
                <a:gd name="T90" fmla="*/ 0 w 648"/>
                <a:gd name="T91" fmla="*/ 0 h 732"/>
                <a:gd name="T92" fmla="*/ 0 w 648"/>
                <a:gd name="T93" fmla="*/ 0 h 732"/>
                <a:gd name="T94" fmla="*/ 0 w 648"/>
                <a:gd name="T95" fmla="*/ 0 h 732"/>
                <a:gd name="T96" fmla="*/ 0 w 648"/>
                <a:gd name="T97" fmla="*/ 0 h 732"/>
                <a:gd name="T98" fmla="*/ 0 w 648"/>
                <a:gd name="T99" fmla="*/ 0 h 732"/>
                <a:gd name="T100" fmla="*/ 0 w 648"/>
                <a:gd name="T101" fmla="*/ 0 h 732"/>
                <a:gd name="T102" fmla="*/ 0 w 648"/>
                <a:gd name="T103" fmla="*/ 0 h 732"/>
                <a:gd name="T104" fmla="*/ 0 w 648"/>
                <a:gd name="T105" fmla="*/ 0 h 732"/>
                <a:gd name="T106" fmla="*/ 0 w 648"/>
                <a:gd name="T107" fmla="*/ 0 h 732"/>
                <a:gd name="T108" fmla="*/ 0 w 648"/>
                <a:gd name="T109" fmla="*/ 0 h 732"/>
                <a:gd name="T110" fmla="*/ 0 w 648"/>
                <a:gd name="T111" fmla="*/ 0 h 732"/>
                <a:gd name="T112" fmla="*/ 0 w 648"/>
                <a:gd name="T113" fmla="*/ 0 h 732"/>
                <a:gd name="T114" fmla="*/ 0 w 648"/>
                <a:gd name="T115" fmla="*/ 0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Bosnia and Herzegovina"/>
            <p:cNvSpPr>
              <a:spLocks/>
            </p:cNvSpPr>
            <p:nvPr/>
          </p:nvSpPr>
          <p:spPr bwMode="auto">
            <a:xfrm>
              <a:off x="5011608" y="2482216"/>
              <a:ext cx="113954" cy="92822"/>
            </a:xfrm>
            <a:custGeom>
              <a:avLst/>
              <a:gdLst>
                <a:gd name="T0" fmla="*/ 0 w 264"/>
                <a:gd name="T1" fmla="*/ 0 h 234"/>
                <a:gd name="T2" fmla="*/ 0 w 264"/>
                <a:gd name="T3" fmla="*/ 0 h 234"/>
                <a:gd name="T4" fmla="*/ 0 w 264"/>
                <a:gd name="T5" fmla="*/ 0 h 234"/>
                <a:gd name="T6" fmla="*/ 0 w 264"/>
                <a:gd name="T7" fmla="*/ 0 h 234"/>
                <a:gd name="T8" fmla="*/ 0 w 264"/>
                <a:gd name="T9" fmla="*/ 0 h 234"/>
                <a:gd name="T10" fmla="*/ 0 w 264"/>
                <a:gd name="T11" fmla="*/ 0 h 234"/>
                <a:gd name="T12" fmla="*/ 0 w 264"/>
                <a:gd name="T13" fmla="*/ 0 h 234"/>
                <a:gd name="T14" fmla="*/ 0 w 264"/>
                <a:gd name="T15" fmla="*/ 0 h 234"/>
                <a:gd name="T16" fmla="*/ 0 w 264"/>
                <a:gd name="T17" fmla="*/ 0 h 234"/>
                <a:gd name="T18" fmla="*/ 0 w 264"/>
                <a:gd name="T19" fmla="*/ 0 h 234"/>
                <a:gd name="T20" fmla="*/ 0 w 264"/>
                <a:gd name="T21" fmla="*/ 0 h 234"/>
                <a:gd name="T22" fmla="*/ 0 w 264"/>
                <a:gd name="T23" fmla="*/ 0 h 234"/>
                <a:gd name="T24" fmla="*/ 0 w 264"/>
                <a:gd name="T25" fmla="*/ 0 h 234"/>
                <a:gd name="T26" fmla="*/ 0 w 264"/>
                <a:gd name="T27" fmla="*/ 0 h 234"/>
                <a:gd name="T28" fmla="*/ 0 w 264"/>
                <a:gd name="T29" fmla="*/ 0 h 234"/>
                <a:gd name="T30" fmla="*/ 0 w 264"/>
                <a:gd name="T31" fmla="*/ 0 h 234"/>
                <a:gd name="T32" fmla="*/ 0 w 264"/>
                <a:gd name="T33" fmla="*/ 0 h 234"/>
                <a:gd name="T34" fmla="*/ 0 w 264"/>
                <a:gd name="T35" fmla="*/ 0 h 234"/>
                <a:gd name="T36" fmla="*/ 0 w 264"/>
                <a:gd name="T37" fmla="*/ 0 h 234"/>
                <a:gd name="T38" fmla="*/ 0 w 264"/>
                <a:gd name="T39" fmla="*/ 0 h 234"/>
                <a:gd name="T40" fmla="*/ 0 w 264"/>
                <a:gd name="T41" fmla="*/ 0 h 234"/>
                <a:gd name="T42" fmla="*/ 0 w 264"/>
                <a:gd name="T43" fmla="*/ 0 h 234"/>
                <a:gd name="T44" fmla="*/ 0 w 264"/>
                <a:gd name="T45" fmla="*/ 0 h 234"/>
                <a:gd name="T46" fmla="*/ 0 w 264"/>
                <a:gd name="T47" fmla="*/ 0 h 234"/>
                <a:gd name="T48" fmla="*/ 0 w 264"/>
                <a:gd name="T49" fmla="*/ 0 h 234"/>
                <a:gd name="T50" fmla="*/ 0 w 264"/>
                <a:gd name="T51" fmla="*/ 0 h 234"/>
                <a:gd name="T52" fmla="*/ 0 w 264"/>
                <a:gd name="T53" fmla="*/ 0 h 234"/>
                <a:gd name="T54" fmla="*/ 0 w 264"/>
                <a:gd name="T55" fmla="*/ 0 h 234"/>
                <a:gd name="T56" fmla="*/ 0 w 264"/>
                <a:gd name="T57" fmla="*/ 0 h 234"/>
                <a:gd name="T58" fmla="*/ 0 w 264"/>
                <a:gd name="T59" fmla="*/ 0 h 234"/>
                <a:gd name="T60" fmla="*/ 0 w 264"/>
                <a:gd name="T61" fmla="*/ 0 h 234"/>
                <a:gd name="T62" fmla="*/ 0 w 264"/>
                <a:gd name="T63" fmla="*/ 0 h 234"/>
                <a:gd name="T64" fmla="*/ 0 w 264"/>
                <a:gd name="T65" fmla="*/ 0 h 234"/>
                <a:gd name="T66" fmla="*/ 0 w 264"/>
                <a:gd name="T67" fmla="*/ 0 h 234"/>
                <a:gd name="T68" fmla="*/ 0 w 264"/>
                <a:gd name="T69" fmla="*/ 0 h 234"/>
                <a:gd name="T70" fmla="*/ 0 w 264"/>
                <a:gd name="T71" fmla="*/ 0 h 234"/>
                <a:gd name="T72" fmla="*/ 0 w 264"/>
                <a:gd name="T73" fmla="*/ 0 h 234"/>
                <a:gd name="T74" fmla="*/ 0 w 264"/>
                <a:gd name="T75" fmla="*/ 0 h 234"/>
                <a:gd name="T76" fmla="*/ 0 w 264"/>
                <a:gd name="T77" fmla="*/ 0 h 234"/>
                <a:gd name="T78" fmla="*/ 0 w 264"/>
                <a:gd name="T79" fmla="*/ 0 h 234"/>
                <a:gd name="T80" fmla="*/ 0 w 264"/>
                <a:gd name="T81" fmla="*/ 0 h 234"/>
                <a:gd name="T82" fmla="*/ 0 w 264"/>
                <a:gd name="T83" fmla="*/ 0 h 234"/>
                <a:gd name="T84" fmla="*/ 0 w 264"/>
                <a:gd name="T85" fmla="*/ 0 h 234"/>
                <a:gd name="T86" fmla="*/ 0 w 264"/>
                <a:gd name="T87" fmla="*/ 0 h 234"/>
                <a:gd name="T88" fmla="*/ 0 w 264"/>
                <a:gd name="T89" fmla="*/ 0 h 234"/>
                <a:gd name="T90" fmla="*/ 0 w 264"/>
                <a:gd name="T91" fmla="*/ 0 h 234"/>
                <a:gd name="T92" fmla="*/ 0 w 264"/>
                <a:gd name="T93" fmla="*/ 0 h 234"/>
                <a:gd name="T94" fmla="*/ 0 w 264"/>
                <a:gd name="T95" fmla="*/ 0 h 234"/>
                <a:gd name="T96" fmla="*/ 0 w 264"/>
                <a:gd name="T97" fmla="*/ 0 h 234"/>
                <a:gd name="T98" fmla="*/ 0 w 264"/>
                <a:gd name="T99" fmla="*/ 0 h 234"/>
                <a:gd name="T100" fmla="*/ 0 w 264"/>
                <a:gd name="T101" fmla="*/ 0 h 234"/>
                <a:gd name="T102" fmla="*/ 0 w 264"/>
                <a:gd name="T103" fmla="*/ 0 h 234"/>
                <a:gd name="T104" fmla="*/ 0 w 264"/>
                <a:gd name="T105" fmla="*/ 0 h 234"/>
                <a:gd name="T106" fmla="*/ 0 w 264"/>
                <a:gd name="T107" fmla="*/ 0 h 234"/>
                <a:gd name="T108" fmla="*/ 0 w 264"/>
                <a:gd name="T109" fmla="*/ 0 h 234"/>
                <a:gd name="T110" fmla="*/ 0 w 264"/>
                <a:gd name="T111" fmla="*/ 0 h 234"/>
                <a:gd name="T112" fmla="*/ 0 w 264"/>
                <a:gd name="T113" fmla="*/ 0 h 234"/>
                <a:gd name="T114" fmla="*/ 0 w 264"/>
                <a:gd name="T115" fmla="*/ 0 h 234"/>
                <a:gd name="T116" fmla="*/ 0 w 264"/>
                <a:gd name="T117" fmla="*/ 0 h 234"/>
                <a:gd name="T118" fmla="*/ 0 w 264"/>
                <a:gd name="T119" fmla="*/ 0 h 234"/>
                <a:gd name="T120" fmla="*/ 0 w 264"/>
                <a:gd name="T121" fmla="*/ 0 h 234"/>
                <a:gd name="T122" fmla="*/ 0 w 264"/>
                <a:gd name="T123" fmla="*/ 0 h 234"/>
                <a:gd name="T124" fmla="*/ 0 w 264"/>
                <a:gd name="T125" fmla="*/ 0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Bolivia"/>
            <p:cNvSpPr>
              <a:spLocks/>
            </p:cNvSpPr>
            <p:nvPr/>
          </p:nvSpPr>
          <p:spPr bwMode="auto">
            <a:xfrm>
              <a:off x="2445976" y="4233456"/>
              <a:ext cx="382080" cy="419246"/>
            </a:xfrm>
            <a:custGeom>
              <a:avLst/>
              <a:gdLst>
                <a:gd name="T0" fmla="*/ 0 w 894"/>
                <a:gd name="T1" fmla="*/ 0 h 1056"/>
                <a:gd name="T2" fmla="*/ 0 w 894"/>
                <a:gd name="T3" fmla="*/ 0 h 1056"/>
                <a:gd name="T4" fmla="*/ 0 w 894"/>
                <a:gd name="T5" fmla="*/ 0 h 1056"/>
                <a:gd name="T6" fmla="*/ 0 w 894"/>
                <a:gd name="T7" fmla="*/ 0 h 1056"/>
                <a:gd name="T8" fmla="*/ 0 w 894"/>
                <a:gd name="T9" fmla="*/ 0 h 1056"/>
                <a:gd name="T10" fmla="*/ 0 w 894"/>
                <a:gd name="T11" fmla="*/ 0 h 1056"/>
                <a:gd name="T12" fmla="*/ 0 w 894"/>
                <a:gd name="T13" fmla="*/ 0 h 1056"/>
                <a:gd name="T14" fmla="*/ 0 w 894"/>
                <a:gd name="T15" fmla="*/ 0 h 1056"/>
                <a:gd name="T16" fmla="*/ 0 w 894"/>
                <a:gd name="T17" fmla="*/ 0 h 1056"/>
                <a:gd name="T18" fmla="*/ 0 w 894"/>
                <a:gd name="T19" fmla="*/ 0 h 1056"/>
                <a:gd name="T20" fmla="*/ 0 w 894"/>
                <a:gd name="T21" fmla="*/ 0 h 1056"/>
                <a:gd name="T22" fmla="*/ 0 w 894"/>
                <a:gd name="T23" fmla="*/ 0 h 1056"/>
                <a:gd name="T24" fmla="*/ 0 w 894"/>
                <a:gd name="T25" fmla="*/ 0 h 1056"/>
                <a:gd name="T26" fmla="*/ 0 w 894"/>
                <a:gd name="T27" fmla="*/ 0 h 1056"/>
                <a:gd name="T28" fmla="*/ 0 w 894"/>
                <a:gd name="T29" fmla="*/ 0 h 1056"/>
                <a:gd name="T30" fmla="*/ 0 w 894"/>
                <a:gd name="T31" fmla="*/ 0 h 1056"/>
                <a:gd name="T32" fmla="*/ 0 w 894"/>
                <a:gd name="T33" fmla="*/ 0 h 1056"/>
                <a:gd name="T34" fmla="*/ 0 w 894"/>
                <a:gd name="T35" fmla="*/ 0 h 1056"/>
                <a:gd name="T36" fmla="*/ 0 w 894"/>
                <a:gd name="T37" fmla="*/ 0 h 1056"/>
                <a:gd name="T38" fmla="*/ 0 w 894"/>
                <a:gd name="T39" fmla="*/ 0 h 1056"/>
                <a:gd name="T40" fmla="*/ 0 w 894"/>
                <a:gd name="T41" fmla="*/ 0 h 1056"/>
                <a:gd name="T42" fmla="*/ 0 w 894"/>
                <a:gd name="T43" fmla="*/ 0 h 1056"/>
                <a:gd name="T44" fmla="*/ 0 w 894"/>
                <a:gd name="T45" fmla="*/ 0 h 1056"/>
                <a:gd name="T46" fmla="*/ 0 w 894"/>
                <a:gd name="T47" fmla="*/ 0 h 1056"/>
                <a:gd name="T48" fmla="*/ 0 w 894"/>
                <a:gd name="T49" fmla="*/ 0 h 1056"/>
                <a:gd name="T50" fmla="*/ 0 w 894"/>
                <a:gd name="T51" fmla="*/ 0 h 1056"/>
                <a:gd name="T52" fmla="*/ 0 w 894"/>
                <a:gd name="T53" fmla="*/ 0 h 1056"/>
                <a:gd name="T54" fmla="*/ 0 w 894"/>
                <a:gd name="T55" fmla="*/ 0 h 1056"/>
                <a:gd name="T56" fmla="*/ 0 w 894"/>
                <a:gd name="T57" fmla="*/ 0 h 1056"/>
                <a:gd name="T58" fmla="*/ 0 w 894"/>
                <a:gd name="T59" fmla="*/ 0 h 1056"/>
                <a:gd name="T60" fmla="*/ 0 w 894"/>
                <a:gd name="T61" fmla="*/ 0 h 1056"/>
                <a:gd name="T62" fmla="*/ 0 w 894"/>
                <a:gd name="T63" fmla="*/ 0 h 1056"/>
                <a:gd name="T64" fmla="*/ 0 w 894"/>
                <a:gd name="T65" fmla="*/ 0 h 1056"/>
                <a:gd name="T66" fmla="*/ 0 w 894"/>
                <a:gd name="T67" fmla="*/ 0 h 1056"/>
                <a:gd name="T68" fmla="*/ 0 w 894"/>
                <a:gd name="T69" fmla="*/ 0 h 1056"/>
                <a:gd name="T70" fmla="*/ 0 w 894"/>
                <a:gd name="T71" fmla="*/ 0 h 1056"/>
                <a:gd name="T72" fmla="*/ 0 w 894"/>
                <a:gd name="T73" fmla="*/ 0 h 1056"/>
                <a:gd name="T74" fmla="*/ 0 w 894"/>
                <a:gd name="T75" fmla="*/ 0 h 1056"/>
                <a:gd name="T76" fmla="*/ 0 w 894"/>
                <a:gd name="T77" fmla="*/ 0 h 1056"/>
                <a:gd name="T78" fmla="*/ 0 w 894"/>
                <a:gd name="T79" fmla="*/ 0 h 1056"/>
                <a:gd name="T80" fmla="*/ 0 w 894"/>
                <a:gd name="T81" fmla="*/ 0 h 1056"/>
                <a:gd name="T82" fmla="*/ 0 w 894"/>
                <a:gd name="T83" fmla="*/ 0 h 1056"/>
                <a:gd name="T84" fmla="*/ 0 w 894"/>
                <a:gd name="T85" fmla="*/ 0 h 1056"/>
                <a:gd name="T86" fmla="*/ 0 w 894"/>
                <a:gd name="T87" fmla="*/ 0 h 1056"/>
                <a:gd name="T88" fmla="*/ 0 w 894"/>
                <a:gd name="T89" fmla="*/ 0 h 1056"/>
                <a:gd name="T90" fmla="*/ 0 w 894"/>
                <a:gd name="T91" fmla="*/ 0 h 1056"/>
                <a:gd name="T92" fmla="*/ 0 w 894"/>
                <a:gd name="T93" fmla="*/ 0 h 1056"/>
                <a:gd name="T94" fmla="*/ 0 w 894"/>
                <a:gd name="T95" fmla="*/ 0 h 1056"/>
                <a:gd name="T96" fmla="*/ 0 w 894"/>
                <a:gd name="T97" fmla="*/ 0 h 1056"/>
                <a:gd name="T98" fmla="*/ 0 w 894"/>
                <a:gd name="T99" fmla="*/ 0 h 1056"/>
                <a:gd name="T100" fmla="*/ 0 w 894"/>
                <a:gd name="T101" fmla="*/ 0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Bhutan"/>
            <p:cNvSpPr>
              <a:spLocks/>
            </p:cNvSpPr>
            <p:nvPr/>
          </p:nvSpPr>
          <p:spPr bwMode="auto">
            <a:xfrm>
              <a:off x="7186782" y="3020584"/>
              <a:ext cx="100547" cy="52599"/>
            </a:xfrm>
            <a:custGeom>
              <a:avLst/>
              <a:gdLst>
                <a:gd name="T0" fmla="*/ 0 w 234"/>
                <a:gd name="T1" fmla="*/ 0 h 132"/>
                <a:gd name="T2" fmla="*/ 0 w 234"/>
                <a:gd name="T3" fmla="*/ 0 h 132"/>
                <a:gd name="T4" fmla="*/ 0 w 234"/>
                <a:gd name="T5" fmla="*/ 0 h 132"/>
                <a:gd name="T6" fmla="*/ 0 w 234"/>
                <a:gd name="T7" fmla="*/ 0 h 132"/>
                <a:gd name="T8" fmla="*/ 0 w 234"/>
                <a:gd name="T9" fmla="*/ 0 h 132"/>
                <a:gd name="T10" fmla="*/ 0 w 234"/>
                <a:gd name="T11" fmla="*/ 0 h 132"/>
                <a:gd name="T12" fmla="*/ 0 w 234"/>
                <a:gd name="T13" fmla="*/ 0 h 132"/>
                <a:gd name="T14" fmla="*/ 0 w 234"/>
                <a:gd name="T15" fmla="*/ 0 h 132"/>
                <a:gd name="T16" fmla="*/ 0 w 234"/>
                <a:gd name="T17" fmla="*/ 0 h 132"/>
                <a:gd name="T18" fmla="*/ 0 w 234"/>
                <a:gd name="T19" fmla="*/ 0 h 132"/>
                <a:gd name="T20" fmla="*/ 0 w 234"/>
                <a:gd name="T21" fmla="*/ 0 h 132"/>
                <a:gd name="T22" fmla="*/ 0 w 234"/>
                <a:gd name="T23" fmla="*/ 0 h 132"/>
                <a:gd name="T24" fmla="*/ 0 w 234"/>
                <a:gd name="T25" fmla="*/ 0 h 132"/>
                <a:gd name="T26" fmla="*/ 0 w 234"/>
                <a:gd name="T27" fmla="*/ 0 h 132"/>
                <a:gd name="T28" fmla="*/ 0 w 234"/>
                <a:gd name="T29" fmla="*/ 0 h 132"/>
                <a:gd name="T30" fmla="*/ 0 w 234"/>
                <a:gd name="T31" fmla="*/ 0 h 132"/>
                <a:gd name="T32" fmla="*/ 0 w 234"/>
                <a:gd name="T33" fmla="*/ 0 h 132"/>
                <a:gd name="T34" fmla="*/ 0 w 234"/>
                <a:gd name="T35" fmla="*/ 0 h 132"/>
                <a:gd name="T36" fmla="*/ 0 w 234"/>
                <a:gd name="T37" fmla="*/ 0 h 132"/>
                <a:gd name="T38" fmla="*/ 0 w 234"/>
                <a:gd name="T39" fmla="*/ 0 h 132"/>
                <a:gd name="T40" fmla="*/ 0 w 234"/>
                <a:gd name="T41" fmla="*/ 0 h 132"/>
                <a:gd name="T42" fmla="*/ 0 w 234"/>
                <a:gd name="T43" fmla="*/ 0 h 132"/>
                <a:gd name="T44" fmla="*/ 0 w 234"/>
                <a:gd name="T45" fmla="*/ 0 h 132"/>
                <a:gd name="T46" fmla="*/ 0 w 234"/>
                <a:gd name="T47" fmla="*/ 0 h 132"/>
                <a:gd name="T48" fmla="*/ 0 w 234"/>
                <a:gd name="T49" fmla="*/ 0 h 132"/>
                <a:gd name="T50" fmla="*/ 0 w 234"/>
                <a:gd name="T51" fmla="*/ 0 h 132"/>
                <a:gd name="T52" fmla="*/ 0 w 234"/>
                <a:gd name="T53" fmla="*/ 0 h 132"/>
                <a:gd name="T54" fmla="*/ 0 w 234"/>
                <a:gd name="T55" fmla="*/ 0 h 132"/>
                <a:gd name="T56" fmla="*/ 0 w 234"/>
                <a:gd name="T57" fmla="*/ 0 h 132"/>
                <a:gd name="T58" fmla="*/ 0 w 234"/>
                <a:gd name="T59" fmla="*/ 0 h 132"/>
                <a:gd name="T60" fmla="*/ 0 w 234"/>
                <a:gd name="T61" fmla="*/ 0 h 132"/>
                <a:gd name="T62" fmla="*/ 0 w 234"/>
                <a:gd name="T63" fmla="*/ 0 h 132"/>
                <a:gd name="T64" fmla="*/ 0 w 234"/>
                <a:gd name="T65" fmla="*/ 0 h 132"/>
                <a:gd name="T66" fmla="*/ 0 w 234"/>
                <a:gd name="T67" fmla="*/ 0 h 132"/>
                <a:gd name="T68" fmla="*/ 0 w 234"/>
                <a:gd name="T69" fmla="*/ 0 h 132"/>
                <a:gd name="T70" fmla="*/ 0 w 234"/>
                <a:gd name="T71" fmla="*/ 0 h 132"/>
                <a:gd name="T72" fmla="*/ 0 w 234"/>
                <a:gd name="T73" fmla="*/ 0 h 132"/>
                <a:gd name="T74" fmla="*/ 0 w 234"/>
                <a:gd name="T75" fmla="*/ 0 h 132"/>
                <a:gd name="T76" fmla="*/ 0 w 234"/>
                <a:gd name="T77" fmla="*/ 0 h 132"/>
                <a:gd name="T78" fmla="*/ 0 w 234"/>
                <a:gd name="T79" fmla="*/ 0 h 132"/>
                <a:gd name="T80" fmla="*/ 0 w 234"/>
                <a:gd name="T81" fmla="*/ 0 h 132"/>
                <a:gd name="T82" fmla="*/ 0 w 234"/>
                <a:gd name="T83" fmla="*/ 0 h 132"/>
                <a:gd name="T84" fmla="*/ 0 w 234"/>
                <a:gd name="T85" fmla="*/ 0 h 132"/>
                <a:gd name="T86" fmla="*/ 0 w 234"/>
                <a:gd name="T87" fmla="*/ 0 h 132"/>
                <a:gd name="T88" fmla="*/ 0 w 234"/>
                <a:gd name="T89" fmla="*/ 0 h 132"/>
                <a:gd name="T90" fmla="*/ 0 w 234"/>
                <a:gd name="T91" fmla="*/ 0 h 132"/>
                <a:gd name="T92" fmla="*/ 0 w 234"/>
                <a:gd name="T93" fmla="*/ 0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Benin"/>
            <p:cNvSpPr>
              <a:spLocks/>
            </p:cNvSpPr>
            <p:nvPr/>
          </p:nvSpPr>
          <p:spPr bwMode="auto">
            <a:xfrm>
              <a:off x="4579254" y="3529557"/>
              <a:ext cx="95520" cy="196473"/>
            </a:xfrm>
            <a:custGeom>
              <a:avLst/>
              <a:gdLst>
                <a:gd name="T0" fmla="*/ 0 w 222"/>
                <a:gd name="T1" fmla="*/ 0 h 498"/>
                <a:gd name="T2" fmla="*/ 0 w 222"/>
                <a:gd name="T3" fmla="*/ 0 h 498"/>
                <a:gd name="T4" fmla="*/ 0 w 222"/>
                <a:gd name="T5" fmla="*/ 0 h 498"/>
                <a:gd name="T6" fmla="*/ 0 w 222"/>
                <a:gd name="T7" fmla="*/ 0 h 498"/>
                <a:gd name="T8" fmla="*/ 0 w 222"/>
                <a:gd name="T9" fmla="*/ 0 h 498"/>
                <a:gd name="T10" fmla="*/ 0 w 222"/>
                <a:gd name="T11" fmla="*/ 0 h 498"/>
                <a:gd name="T12" fmla="*/ 0 w 222"/>
                <a:gd name="T13" fmla="*/ 0 h 498"/>
                <a:gd name="T14" fmla="*/ 0 w 222"/>
                <a:gd name="T15" fmla="*/ 0 h 498"/>
                <a:gd name="T16" fmla="*/ 0 w 222"/>
                <a:gd name="T17" fmla="*/ 0 h 498"/>
                <a:gd name="T18" fmla="*/ 0 w 222"/>
                <a:gd name="T19" fmla="*/ 0 h 498"/>
                <a:gd name="T20" fmla="*/ 0 w 222"/>
                <a:gd name="T21" fmla="*/ 0 h 498"/>
                <a:gd name="T22" fmla="*/ 0 w 222"/>
                <a:gd name="T23" fmla="*/ 0 h 498"/>
                <a:gd name="T24" fmla="*/ 0 w 222"/>
                <a:gd name="T25" fmla="*/ 0 h 498"/>
                <a:gd name="T26" fmla="*/ 0 w 222"/>
                <a:gd name="T27" fmla="*/ 0 h 498"/>
                <a:gd name="T28" fmla="*/ 0 w 222"/>
                <a:gd name="T29" fmla="*/ 0 h 498"/>
                <a:gd name="T30" fmla="*/ 0 w 222"/>
                <a:gd name="T31" fmla="*/ 0 h 498"/>
                <a:gd name="T32" fmla="*/ 0 w 222"/>
                <a:gd name="T33" fmla="*/ 0 h 498"/>
                <a:gd name="T34" fmla="*/ 0 w 222"/>
                <a:gd name="T35" fmla="*/ 0 h 498"/>
                <a:gd name="T36" fmla="*/ 0 w 222"/>
                <a:gd name="T37" fmla="*/ 0 h 498"/>
                <a:gd name="T38" fmla="*/ 0 w 222"/>
                <a:gd name="T39" fmla="*/ 0 h 498"/>
                <a:gd name="T40" fmla="*/ 0 w 222"/>
                <a:gd name="T41" fmla="*/ 0 h 498"/>
                <a:gd name="T42" fmla="*/ 0 w 222"/>
                <a:gd name="T43" fmla="*/ 0 h 498"/>
                <a:gd name="T44" fmla="*/ 0 w 222"/>
                <a:gd name="T45" fmla="*/ 0 h 498"/>
                <a:gd name="T46" fmla="*/ 0 w 222"/>
                <a:gd name="T47" fmla="*/ 0 h 498"/>
                <a:gd name="T48" fmla="*/ 0 w 222"/>
                <a:gd name="T49" fmla="*/ 0 h 498"/>
                <a:gd name="T50" fmla="*/ 0 w 222"/>
                <a:gd name="T51" fmla="*/ 0 h 498"/>
                <a:gd name="T52" fmla="*/ 0 w 222"/>
                <a:gd name="T53" fmla="*/ 0 h 498"/>
                <a:gd name="T54" fmla="*/ 0 w 222"/>
                <a:gd name="T55" fmla="*/ 0 h 498"/>
                <a:gd name="T56" fmla="*/ 0 w 222"/>
                <a:gd name="T57" fmla="*/ 0 h 498"/>
                <a:gd name="T58" fmla="*/ 0 w 222"/>
                <a:gd name="T59" fmla="*/ 0 h 498"/>
                <a:gd name="T60" fmla="*/ 0 w 222"/>
                <a:gd name="T61" fmla="*/ 0 h 498"/>
                <a:gd name="T62" fmla="*/ 0 w 222"/>
                <a:gd name="T63" fmla="*/ 0 h 498"/>
                <a:gd name="T64" fmla="*/ 0 w 222"/>
                <a:gd name="T65" fmla="*/ 0 h 498"/>
                <a:gd name="T66" fmla="*/ 0 w 222"/>
                <a:gd name="T67" fmla="*/ 0 h 498"/>
                <a:gd name="T68" fmla="*/ 0 w 222"/>
                <a:gd name="T69" fmla="*/ 0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Belize"/>
            <p:cNvSpPr>
              <a:spLocks/>
            </p:cNvSpPr>
            <p:nvPr/>
          </p:nvSpPr>
          <p:spPr bwMode="auto">
            <a:xfrm>
              <a:off x="1864477" y="3334630"/>
              <a:ext cx="46922" cy="83540"/>
            </a:xfrm>
            <a:custGeom>
              <a:avLst/>
              <a:gdLst>
                <a:gd name="T0" fmla="*/ 0 w 108"/>
                <a:gd name="T1" fmla="*/ 0 h 210"/>
                <a:gd name="T2" fmla="*/ 0 w 108"/>
                <a:gd name="T3" fmla="*/ 0 h 210"/>
                <a:gd name="T4" fmla="*/ 0 w 108"/>
                <a:gd name="T5" fmla="*/ 0 h 210"/>
                <a:gd name="T6" fmla="*/ 0 w 108"/>
                <a:gd name="T7" fmla="*/ 0 h 210"/>
                <a:gd name="T8" fmla="*/ 0 w 108"/>
                <a:gd name="T9" fmla="*/ 0 h 210"/>
                <a:gd name="T10" fmla="*/ 0 w 108"/>
                <a:gd name="T11" fmla="*/ 0 h 210"/>
                <a:gd name="T12" fmla="*/ 0 w 108"/>
                <a:gd name="T13" fmla="*/ 0 h 210"/>
                <a:gd name="T14" fmla="*/ 0 w 108"/>
                <a:gd name="T15" fmla="*/ 0 h 210"/>
                <a:gd name="T16" fmla="*/ 0 w 108"/>
                <a:gd name="T17" fmla="*/ 0 h 210"/>
                <a:gd name="T18" fmla="*/ 0 w 108"/>
                <a:gd name="T19" fmla="*/ 0 h 210"/>
                <a:gd name="T20" fmla="*/ 0 w 108"/>
                <a:gd name="T21" fmla="*/ 0 h 210"/>
                <a:gd name="T22" fmla="*/ 0 w 108"/>
                <a:gd name="T23" fmla="*/ 0 h 210"/>
                <a:gd name="T24" fmla="*/ 0 w 108"/>
                <a:gd name="T25" fmla="*/ 0 h 210"/>
                <a:gd name="T26" fmla="*/ 0 w 108"/>
                <a:gd name="T27" fmla="*/ 0 h 210"/>
                <a:gd name="T28" fmla="*/ 0 w 108"/>
                <a:gd name="T29" fmla="*/ 0 h 210"/>
                <a:gd name="T30" fmla="*/ 0 w 108"/>
                <a:gd name="T31" fmla="*/ 0 h 210"/>
                <a:gd name="T32" fmla="*/ 0 w 108"/>
                <a:gd name="T33" fmla="*/ 0 h 210"/>
                <a:gd name="T34" fmla="*/ 0 w 108"/>
                <a:gd name="T35" fmla="*/ 0 h 210"/>
                <a:gd name="T36" fmla="*/ 0 w 108"/>
                <a:gd name="T37" fmla="*/ 0 h 210"/>
                <a:gd name="T38" fmla="*/ 0 w 108"/>
                <a:gd name="T39" fmla="*/ 0 h 210"/>
                <a:gd name="T40" fmla="*/ 0 w 108"/>
                <a:gd name="T41" fmla="*/ 0 h 210"/>
                <a:gd name="T42" fmla="*/ 0 w 108"/>
                <a:gd name="T43" fmla="*/ 0 h 210"/>
                <a:gd name="T44" fmla="*/ 0 w 108"/>
                <a:gd name="T45" fmla="*/ 0 h 210"/>
                <a:gd name="T46" fmla="*/ 0 w 108"/>
                <a:gd name="T47" fmla="*/ 0 h 210"/>
                <a:gd name="T48" fmla="*/ 0 w 108"/>
                <a:gd name="T49" fmla="*/ 0 h 210"/>
                <a:gd name="T50" fmla="*/ 0 w 108"/>
                <a:gd name="T51" fmla="*/ 0 h 210"/>
                <a:gd name="T52" fmla="*/ 0 w 108"/>
                <a:gd name="T53" fmla="*/ 0 h 210"/>
                <a:gd name="T54" fmla="*/ 0 w 108"/>
                <a:gd name="T55" fmla="*/ 0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Belgium"/>
            <p:cNvSpPr>
              <a:spLocks/>
            </p:cNvSpPr>
            <p:nvPr/>
          </p:nvSpPr>
          <p:spPr bwMode="auto">
            <a:xfrm>
              <a:off x="4669747" y="2291931"/>
              <a:ext cx="95520" cy="60334"/>
            </a:xfrm>
            <a:custGeom>
              <a:avLst/>
              <a:gdLst>
                <a:gd name="T0" fmla="*/ 0 w 222"/>
                <a:gd name="T1" fmla="*/ 0 h 150"/>
                <a:gd name="T2" fmla="*/ 0 w 222"/>
                <a:gd name="T3" fmla="*/ 0 h 150"/>
                <a:gd name="T4" fmla="*/ 0 w 222"/>
                <a:gd name="T5" fmla="*/ 0 h 150"/>
                <a:gd name="T6" fmla="*/ 0 w 222"/>
                <a:gd name="T7" fmla="*/ 0 h 150"/>
                <a:gd name="T8" fmla="*/ 0 w 222"/>
                <a:gd name="T9" fmla="*/ 0 h 150"/>
                <a:gd name="T10" fmla="*/ 0 w 222"/>
                <a:gd name="T11" fmla="*/ 0 h 150"/>
                <a:gd name="T12" fmla="*/ 0 w 222"/>
                <a:gd name="T13" fmla="*/ 0 h 150"/>
                <a:gd name="T14" fmla="*/ 0 w 222"/>
                <a:gd name="T15" fmla="*/ 0 h 150"/>
                <a:gd name="T16" fmla="*/ 0 w 222"/>
                <a:gd name="T17" fmla="*/ 0 h 150"/>
                <a:gd name="T18" fmla="*/ 0 w 222"/>
                <a:gd name="T19" fmla="*/ 0 h 150"/>
                <a:gd name="T20" fmla="*/ 0 w 222"/>
                <a:gd name="T21" fmla="*/ 0 h 150"/>
                <a:gd name="T22" fmla="*/ 0 w 222"/>
                <a:gd name="T23" fmla="*/ 0 h 150"/>
                <a:gd name="T24" fmla="*/ 0 w 222"/>
                <a:gd name="T25" fmla="*/ 0 h 150"/>
                <a:gd name="T26" fmla="*/ 0 w 222"/>
                <a:gd name="T27" fmla="*/ 0 h 150"/>
                <a:gd name="T28" fmla="*/ 0 w 222"/>
                <a:gd name="T29" fmla="*/ 0 h 150"/>
                <a:gd name="T30" fmla="*/ 0 w 222"/>
                <a:gd name="T31" fmla="*/ 0 h 150"/>
                <a:gd name="T32" fmla="*/ 0 w 222"/>
                <a:gd name="T33" fmla="*/ 0 h 150"/>
                <a:gd name="T34" fmla="*/ 0 w 222"/>
                <a:gd name="T35" fmla="*/ 0 h 150"/>
                <a:gd name="T36" fmla="*/ 0 w 222"/>
                <a:gd name="T37" fmla="*/ 0 h 150"/>
                <a:gd name="T38" fmla="*/ 0 w 222"/>
                <a:gd name="T39" fmla="*/ 0 h 150"/>
                <a:gd name="T40" fmla="*/ 0 w 222"/>
                <a:gd name="T41" fmla="*/ 0 h 150"/>
                <a:gd name="T42" fmla="*/ 0 w 222"/>
                <a:gd name="T43" fmla="*/ 0 h 150"/>
                <a:gd name="T44" fmla="*/ 0 w 222"/>
                <a:gd name="T45" fmla="*/ 0 h 150"/>
                <a:gd name="T46" fmla="*/ 0 w 222"/>
                <a:gd name="T47" fmla="*/ 0 h 150"/>
                <a:gd name="T48" fmla="*/ 0 w 222"/>
                <a:gd name="T49" fmla="*/ 0 h 150"/>
                <a:gd name="T50" fmla="*/ 0 w 222"/>
                <a:gd name="T51" fmla="*/ 0 h 150"/>
                <a:gd name="T52" fmla="*/ 0 w 222"/>
                <a:gd name="T53" fmla="*/ 0 h 150"/>
                <a:gd name="T54" fmla="*/ 0 w 222"/>
                <a:gd name="T55" fmla="*/ 0 h 150"/>
                <a:gd name="T56" fmla="*/ 0 w 222"/>
                <a:gd name="T57" fmla="*/ 0 h 150"/>
                <a:gd name="T58" fmla="*/ 0 w 222"/>
                <a:gd name="T59" fmla="*/ 0 h 150"/>
                <a:gd name="T60" fmla="*/ 0 w 222"/>
                <a:gd name="T61" fmla="*/ 0 h 150"/>
                <a:gd name="T62" fmla="*/ 0 w 222"/>
                <a:gd name="T63" fmla="*/ 0 h 150"/>
                <a:gd name="T64" fmla="*/ 0 w 222"/>
                <a:gd name="T65" fmla="*/ 0 h 150"/>
                <a:gd name="T66" fmla="*/ 0 w 222"/>
                <a:gd name="T67" fmla="*/ 0 h 150"/>
                <a:gd name="T68" fmla="*/ 0 w 222"/>
                <a:gd name="T69" fmla="*/ 0 h 150"/>
                <a:gd name="T70" fmla="*/ 0 w 222"/>
                <a:gd name="T71" fmla="*/ 0 h 150"/>
                <a:gd name="T72" fmla="*/ 0 w 222"/>
                <a:gd name="T73" fmla="*/ 0 h 150"/>
                <a:gd name="T74" fmla="*/ 0 w 222"/>
                <a:gd name="T75" fmla="*/ 0 h 150"/>
                <a:gd name="T76" fmla="*/ 0 w 222"/>
                <a:gd name="T77" fmla="*/ 0 h 150"/>
                <a:gd name="T78" fmla="*/ 0 w 222"/>
                <a:gd name="T79" fmla="*/ 0 h 150"/>
                <a:gd name="T80" fmla="*/ 0 w 222"/>
                <a:gd name="T81" fmla="*/ 0 h 150"/>
                <a:gd name="T82" fmla="*/ 0 w 222"/>
                <a:gd name="T83" fmla="*/ 0 h 150"/>
                <a:gd name="T84" fmla="*/ 0 w 222"/>
                <a:gd name="T85" fmla="*/ 0 h 150"/>
                <a:gd name="T86" fmla="*/ 0 w 222"/>
                <a:gd name="T87" fmla="*/ 0 h 150"/>
                <a:gd name="T88" fmla="*/ 0 w 222"/>
                <a:gd name="T89" fmla="*/ 0 h 150"/>
                <a:gd name="T90" fmla="*/ 0 w 222"/>
                <a:gd name="T91" fmla="*/ 0 h 150"/>
                <a:gd name="T92" fmla="*/ 0 w 222"/>
                <a:gd name="T93" fmla="*/ 0 h 150"/>
                <a:gd name="T94" fmla="*/ 0 w 222"/>
                <a:gd name="T95" fmla="*/ 0 h 150"/>
                <a:gd name="T96" fmla="*/ 0 w 222"/>
                <a:gd name="T97" fmla="*/ 0 h 150"/>
                <a:gd name="T98" fmla="*/ 0 w 222"/>
                <a:gd name="T99" fmla="*/ 0 h 150"/>
                <a:gd name="T100" fmla="*/ 0 w 222"/>
                <a:gd name="T101" fmla="*/ 0 h 150"/>
                <a:gd name="T102" fmla="*/ 0 w 222"/>
                <a:gd name="T103" fmla="*/ 0 h 150"/>
                <a:gd name="T104" fmla="*/ 0 w 222"/>
                <a:gd name="T105" fmla="*/ 0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Bangladesh"/>
            <p:cNvSpPr>
              <a:spLocks/>
            </p:cNvSpPr>
            <p:nvPr/>
          </p:nvSpPr>
          <p:spPr bwMode="auto">
            <a:xfrm>
              <a:off x="7173375" y="3077823"/>
              <a:ext cx="160876" cy="168626"/>
            </a:xfrm>
            <a:custGeom>
              <a:avLst/>
              <a:gdLst>
                <a:gd name="T0" fmla="*/ 0 w 372"/>
                <a:gd name="T1" fmla="*/ 0 h 426"/>
                <a:gd name="T2" fmla="*/ 0 w 372"/>
                <a:gd name="T3" fmla="*/ 0 h 426"/>
                <a:gd name="T4" fmla="*/ 0 w 372"/>
                <a:gd name="T5" fmla="*/ 0 h 426"/>
                <a:gd name="T6" fmla="*/ 0 w 372"/>
                <a:gd name="T7" fmla="*/ 0 h 426"/>
                <a:gd name="T8" fmla="*/ 0 w 372"/>
                <a:gd name="T9" fmla="*/ 0 h 426"/>
                <a:gd name="T10" fmla="*/ 0 w 372"/>
                <a:gd name="T11" fmla="*/ 0 h 426"/>
                <a:gd name="T12" fmla="*/ 0 w 372"/>
                <a:gd name="T13" fmla="*/ 0 h 426"/>
                <a:gd name="T14" fmla="*/ 0 w 372"/>
                <a:gd name="T15" fmla="*/ 0 h 426"/>
                <a:gd name="T16" fmla="*/ 0 w 372"/>
                <a:gd name="T17" fmla="*/ 0 h 426"/>
                <a:gd name="T18" fmla="*/ 0 w 372"/>
                <a:gd name="T19" fmla="*/ 0 h 426"/>
                <a:gd name="T20" fmla="*/ 0 w 372"/>
                <a:gd name="T21" fmla="*/ 0 h 426"/>
                <a:gd name="T22" fmla="*/ 0 w 372"/>
                <a:gd name="T23" fmla="*/ 0 h 426"/>
                <a:gd name="T24" fmla="*/ 0 w 372"/>
                <a:gd name="T25" fmla="*/ 0 h 426"/>
                <a:gd name="T26" fmla="*/ 0 w 372"/>
                <a:gd name="T27" fmla="*/ 0 h 426"/>
                <a:gd name="T28" fmla="*/ 0 w 372"/>
                <a:gd name="T29" fmla="*/ 0 h 426"/>
                <a:gd name="T30" fmla="*/ 0 w 372"/>
                <a:gd name="T31" fmla="*/ 0 h 426"/>
                <a:gd name="T32" fmla="*/ 0 w 372"/>
                <a:gd name="T33" fmla="*/ 0 h 426"/>
                <a:gd name="T34" fmla="*/ 0 w 372"/>
                <a:gd name="T35" fmla="*/ 0 h 426"/>
                <a:gd name="T36" fmla="*/ 0 w 372"/>
                <a:gd name="T37" fmla="*/ 0 h 426"/>
                <a:gd name="T38" fmla="*/ 0 w 372"/>
                <a:gd name="T39" fmla="*/ 0 h 426"/>
                <a:gd name="T40" fmla="*/ 0 w 372"/>
                <a:gd name="T41" fmla="*/ 0 h 426"/>
                <a:gd name="T42" fmla="*/ 0 w 372"/>
                <a:gd name="T43" fmla="*/ 0 h 426"/>
                <a:gd name="T44" fmla="*/ 0 w 372"/>
                <a:gd name="T45" fmla="*/ 0 h 426"/>
                <a:gd name="T46" fmla="*/ 0 w 372"/>
                <a:gd name="T47" fmla="*/ 0 h 426"/>
                <a:gd name="T48" fmla="*/ 0 w 372"/>
                <a:gd name="T49" fmla="*/ 0 h 426"/>
                <a:gd name="T50" fmla="*/ 0 w 372"/>
                <a:gd name="T51" fmla="*/ 0 h 426"/>
                <a:gd name="T52" fmla="*/ 0 w 372"/>
                <a:gd name="T53" fmla="*/ 0 h 426"/>
                <a:gd name="T54" fmla="*/ 0 w 372"/>
                <a:gd name="T55" fmla="*/ 0 h 426"/>
                <a:gd name="T56" fmla="*/ 0 w 372"/>
                <a:gd name="T57" fmla="*/ 0 h 426"/>
                <a:gd name="T58" fmla="*/ 0 w 372"/>
                <a:gd name="T59" fmla="*/ 0 h 426"/>
                <a:gd name="T60" fmla="*/ 0 w 372"/>
                <a:gd name="T61" fmla="*/ 0 h 426"/>
                <a:gd name="T62" fmla="*/ 0 w 372"/>
                <a:gd name="T63" fmla="*/ 0 h 426"/>
                <a:gd name="T64" fmla="*/ 0 w 372"/>
                <a:gd name="T65" fmla="*/ 0 h 426"/>
                <a:gd name="T66" fmla="*/ 0 w 372"/>
                <a:gd name="T67" fmla="*/ 0 h 426"/>
                <a:gd name="T68" fmla="*/ 0 w 372"/>
                <a:gd name="T69" fmla="*/ 0 h 426"/>
                <a:gd name="T70" fmla="*/ 0 w 372"/>
                <a:gd name="T71" fmla="*/ 0 h 426"/>
                <a:gd name="T72" fmla="*/ 0 w 372"/>
                <a:gd name="T73" fmla="*/ 0 h 426"/>
                <a:gd name="T74" fmla="*/ 0 w 372"/>
                <a:gd name="T75" fmla="*/ 0 h 426"/>
                <a:gd name="T76" fmla="*/ 0 w 372"/>
                <a:gd name="T77" fmla="*/ 0 h 426"/>
                <a:gd name="T78" fmla="*/ 0 w 372"/>
                <a:gd name="T79" fmla="*/ 0 h 426"/>
                <a:gd name="T80" fmla="*/ 0 w 372"/>
                <a:gd name="T81" fmla="*/ 0 h 426"/>
                <a:gd name="T82" fmla="*/ 0 w 372"/>
                <a:gd name="T83" fmla="*/ 0 h 426"/>
                <a:gd name="T84" fmla="*/ 0 w 372"/>
                <a:gd name="T85" fmla="*/ 0 h 426"/>
                <a:gd name="T86" fmla="*/ 0 w 372"/>
                <a:gd name="T87" fmla="*/ 0 h 426"/>
                <a:gd name="T88" fmla="*/ 0 w 372"/>
                <a:gd name="T89" fmla="*/ 0 h 426"/>
                <a:gd name="T90" fmla="*/ 0 w 372"/>
                <a:gd name="T91" fmla="*/ 0 h 426"/>
                <a:gd name="T92" fmla="*/ 0 w 372"/>
                <a:gd name="T93" fmla="*/ 0 h 426"/>
                <a:gd name="T94" fmla="*/ 0 w 372"/>
                <a:gd name="T95" fmla="*/ 0 h 426"/>
                <a:gd name="T96" fmla="*/ 0 w 372"/>
                <a:gd name="T97" fmla="*/ 0 h 426"/>
                <a:gd name="T98" fmla="*/ 0 w 372"/>
                <a:gd name="T99" fmla="*/ 0 h 426"/>
                <a:gd name="T100" fmla="*/ 0 w 372"/>
                <a:gd name="T101" fmla="*/ 0 h 426"/>
                <a:gd name="T102" fmla="*/ 0 w 372"/>
                <a:gd name="T103" fmla="*/ 0 h 426"/>
                <a:gd name="T104" fmla="*/ 0 w 372"/>
                <a:gd name="T105" fmla="*/ 0 h 426"/>
                <a:gd name="T106" fmla="*/ 0 w 372"/>
                <a:gd name="T107" fmla="*/ 0 h 426"/>
                <a:gd name="T108" fmla="*/ 0 w 372"/>
                <a:gd name="T109" fmla="*/ 0 h 426"/>
                <a:gd name="T110" fmla="*/ 0 w 372"/>
                <a:gd name="T111" fmla="*/ 0 h 426"/>
                <a:gd name="T112" fmla="*/ 0 w 372"/>
                <a:gd name="T113" fmla="*/ 0 h 426"/>
                <a:gd name="T114" fmla="*/ 0 w 372"/>
                <a:gd name="T115" fmla="*/ 0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Belarus"/>
            <p:cNvSpPr>
              <a:spLocks/>
            </p:cNvSpPr>
            <p:nvPr/>
          </p:nvSpPr>
          <p:spPr bwMode="auto">
            <a:xfrm>
              <a:off x="5204324" y="2148057"/>
              <a:ext cx="244665" cy="146968"/>
            </a:xfrm>
            <a:custGeom>
              <a:avLst/>
              <a:gdLst>
                <a:gd name="T0" fmla="*/ 0 w 570"/>
                <a:gd name="T1" fmla="*/ 0 h 372"/>
                <a:gd name="T2" fmla="*/ 0 w 570"/>
                <a:gd name="T3" fmla="*/ 0 h 372"/>
                <a:gd name="T4" fmla="*/ 0 w 570"/>
                <a:gd name="T5" fmla="*/ 0 h 372"/>
                <a:gd name="T6" fmla="*/ 0 w 570"/>
                <a:gd name="T7" fmla="*/ 0 h 372"/>
                <a:gd name="T8" fmla="*/ 0 w 570"/>
                <a:gd name="T9" fmla="*/ 0 h 372"/>
                <a:gd name="T10" fmla="*/ 0 w 570"/>
                <a:gd name="T11" fmla="*/ 0 h 372"/>
                <a:gd name="T12" fmla="*/ 0 w 570"/>
                <a:gd name="T13" fmla="*/ 0 h 372"/>
                <a:gd name="T14" fmla="*/ 0 w 570"/>
                <a:gd name="T15" fmla="*/ 0 h 372"/>
                <a:gd name="T16" fmla="*/ 0 w 570"/>
                <a:gd name="T17" fmla="*/ 0 h 372"/>
                <a:gd name="T18" fmla="*/ 0 w 570"/>
                <a:gd name="T19" fmla="*/ 0 h 372"/>
                <a:gd name="T20" fmla="*/ 0 w 570"/>
                <a:gd name="T21" fmla="*/ 0 h 372"/>
                <a:gd name="T22" fmla="*/ 0 w 570"/>
                <a:gd name="T23" fmla="*/ 0 h 372"/>
                <a:gd name="T24" fmla="*/ 0 w 570"/>
                <a:gd name="T25" fmla="*/ 0 h 372"/>
                <a:gd name="T26" fmla="*/ 0 w 570"/>
                <a:gd name="T27" fmla="*/ 0 h 372"/>
                <a:gd name="T28" fmla="*/ 0 w 570"/>
                <a:gd name="T29" fmla="*/ 0 h 372"/>
                <a:gd name="T30" fmla="*/ 0 w 570"/>
                <a:gd name="T31" fmla="*/ 0 h 372"/>
                <a:gd name="T32" fmla="*/ 0 w 570"/>
                <a:gd name="T33" fmla="*/ 0 h 372"/>
                <a:gd name="T34" fmla="*/ 0 w 570"/>
                <a:gd name="T35" fmla="*/ 0 h 372"/>
                <a:gd name="T36" fmla="*/ 0 w 570"/>
                <a:gd name="T37" fmla="*/ 0 h 372"/>
                <a:gd name="T38" fmla="*/ 0 w 570"/>
                <a:gd name="T39" fmla="*/ 0 h 372"/>
                <a:gd name="T40" fmla="*/ 0 w 570"/>
                <a:gd name="T41" fmla="*/ 0 h 372"/>
                <a:gd name="T42" fmla="*/ 0 w 570"/>
                <a:gd name="T43" fmla="*/ 0 h 372"/>
                <a:gd name="T44" fmla="*/ 0 w 570"/>
                <a:gd name="T45" fmla="*/ 0 h 372"/>
                <a:gd name="T46" fmla="*/ 0 w 570"/>
                <a:gd name="T47" fmla="*/ 0 h 372"/>
                <a:gd name="T48" fmla="*/ 0 w 570"/>
                <a:gd name="T49" fmla="*/ 0 h 372"/>
                <a:gd name="T50" fmla="*/ 0 w 570"/>
                <a:gd name="T51" fmla="*/ 0 h 372"/>
                <a:gd name="T52" fmla="*/ 0 w 570"/>
                <a:gd name="T53" fmla="*/ 0 h 372"/>
                <a:gd name="T54" fmla="*/ 0 w 570"/>
                <a:gd name="T55" fmla="*/ 0 h 372"/>
                <a:gd name="T56" fmla="*/ 0 w 570"/>
                <a:gd name="T57" fmla="*/ 0 h 372"/>
                <a:gd name="T58" fmla="*/ 0 w 570"/>
                <a:gd name="T59" fmla="*/ 0 h 372"/>
                <a:gd name="T60" fmla="*/ 0 w 570"/>
                <a:gd name="T61" fmla="*/ 0 h 372"/>
                <a:gd name="T62" fmla="*/ 0 w 570"/>
                <a:gd name="T63" fmla="*/ 0 h 372"/>
                <a:gd name="T64" fmla="*/ 0 w 570"/>
                <a:gd name="T65" fmla="*/ 0 h 372"/>
                <a:gd name="T66" fmla="*/ 0 w 570"/>
                <a:gd name="T67" fmla="*/ 0 h 372"/>
                <a:gd name="T68" fmla="*/ 0 w 570"/>
                <a:gd name="T69" fmla="*/ 0 h 372"/>
                <a:gd name="T70" fmla="*/ 0 w 570"/>
                <a:gd name="T71" fmla="*/ 0 h 372"/>
                <a:gd name="T72" fmla="*/ 0 w 570"/>
                <a:gd name="T73" fmla="*/ 0 h 372"/>
                <a:gd name="T74" fmla="*/ 0 w 570"/>
                <a:gd name="T75" fmla="*/ 0 h 372"/>
                <a:gd name="T76" fmla="*/ 0 w 570"/>
                <a:gd name="T77" fmla="*/ 0 h 372"/>
                <a:gd name="T78" fmla="*/ 0 w 570"/>
                <a:gd name="T79" fmla="*/ 0 h 372"/>
                <a:gd name="T80" fmla="*/ 0 w 570"/>
                <a:gd name="T81" fmla="*/ 0 h 372"/>
                <a:gd name="T82" fmla="*/ 0 w 570"/>
                <a:gd name="T83" fmla="*/ 0 h 372"/>
                <a:gd name="T84" fmla="*/ 0 w 570"/>
                <a:gd name="T85" fmla="*/ 0 h 372"/>
                <a:gd name="T86" fmla="*/ 0 w 570"/>
                <a:gd name="T87" fmla="*/ 0 h 372"/>
                <a:gd name="T88" fmla="*/ 0 w 570"/>
                <a:gd name="T89" fmla="*/ 0 h 372"/>
                <a:gd name="T90" fmla="*/ 0 w 570"/>
                <a:gd name="T91" fmla="*/ 0 h 372"/>
                <a:gd name="T92" fmla="*/ 0 w 570"/>
                <a:gd name="T93" fmla="*/ 0 h 372"/>
                <a:gd name="T94" fmla="*/ 0 w 570"/>
                <a:gd name="T95" fmla="*/ 0 h 372"/>
                <a:gd name="T96" fmla="*/ 0 w 570"/>
                <a:gd name="T97" fmla="*/ 0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Bahrain"/>
            <p:cNvSpPr>
              <a:spLocks/>
            </p:cNvSpPr>
            <p:nvPr/>
          </p:nvSpPr>
          <p:spPr bwMode="auto">
            <a:xfrm>
              <a:off x="6075733" y="3087105"/>
              <a:ext cx="28488" cy="57240"/>
            </a:xfrm>
            <a:custGeom>
              <a:avLst/>
              <a:gdLst>
                <a:gd name="T0" fmla="*/ 0 w 66"/>
                <a:gd name="T1" fmla="*/ 0 h 144"/>
                <a:gd name="T2" fmla="*/ 0 w 66"/>
                <a:gd name="T3" fmla="*/ 0 h 144"/>
                <a:gd name="T4" fmla="*/ 0 w 66"/>
                <a:gd name="T5" fmla="*/ 0 h 144"/>
                <a:gd name="T6" fmla="*/ 0 w 66"/>
                <a:gd name="T7" fmla="*/ 0 h 144"/>
                <a:gd name="T8" fmla="*/ 0 w 66"/>
                <a:gd name="T9" fmla="*/ 0 h 144"/>
                <a:gd name="T10" fmla="*/ 0 w 66"/>
                <a:gd name="T11" fmla="*/ 0 h 144"/>
                <a:gd name="T12" fmla="*/ 0 w 66"/>
                <a:gd name="T13" fmla="*/ 0 h 144"/>
                <a:gd name="T14" fmla="*/ 0 w 66"/>
                <a:gd name="T15" fmla="*/ 0 h 144"/>
                <a:gd name="T16" fmla="*/ 0 w 66"/>
                <a:gd name="T17" fmla="*/ 0 h 144"/>
                <a:gd name="T18" fmla="*/ 0 w 66"/>
                <a:gd name="T19" fmla="*/ 0 h 144"/>
                <a:gd name="T20" fmla="*/ 0 w 66"/>
                <a:gd name="T21" fmla="*/ 0 h 144"/>
                <a:gd name="T22" fmla="*/ 0 w 66"/>
                <a:gd name="T23" fmla="*/ 0 h 144"/>
                <a:gd name="T24" fmla="*/ 0 w 66"/>
                <a:gd name="T25" fmla="*/ 0 h 144"/>
                <a:gd name="T26" fmla="*/ 0 w 66"/>
                <a:gd name="T27" fmla="*/ 0 h 144"/>
                <a:gd name="T28" fmla="*/ 0 w 66"/>
                <a:gd name="T29" fmla="*/ 0 h 144"/>
                <a:gd name="T30" fmla="*/ 0 w 66"/>
                <a:gd name="T31" fmla="*/ 0 h 144"/>
                <a:gd name="T32" fmla="*/ 0 w 66"/>
                <a:gd name="T33" fmla="*/ 0 h 144"/>
                <a:gd name="T34" fmla="*/ 0 w 66"/>
                <a:gd name="T35" fmla="*/ 0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Azerbaijan"/>
            <p:cNvSpPr>
              <a:spLocks noEditPoints="1"/>
            </p:cNvSpPr>
            <p:nvPr/>
          </p:nvSpPr>
          <p:spPr bwMode="auto">
            <a:xfrm>
              <a:off x="5839448" y="2588961"/>
              <a:ext cx="154173" cy="114480"/>
            </a:xfrm>
            <a:custGeom>
              <a:avLst/>
              <a:gdLst>
                <a:gd name="T0" fmla="*/ 0 w 360"/>
                <a:gd name="T1" fmla="*/ 0 h 288"/>
                <a:gd name="T2" fmla="*/ 0 w 360"/>
                <a:gd name="T3" fmla="*/ 0 h 288"/>
                <a:gd name="T4" fmla="*/ 0 w 360"/>
                <a:gd name="T5" fmla="*/ 0 h 288"/>
                <a:gd name="T6" fmla="*/ 0 w 360"/>
                <a:gd name="T7" fmla="*/ 0 h 288"/>
                <a:gd name="T8" fmla="*/ 0 w 360"/>
                <a:gd name="T9" fmla="*/ 0 h 288"/>
                <a:gd name="T10" fmla="*/ 0 w 360"/>
                <a:gd name="T11" fmla="*/ 0 h 288"/>
                <a:gd name="T12" fmla="*/ 0 w 360"/>
                <a:gd name="T13" fmla="*/ 0 h 288"/>
                <a:gd name="T14" fmla="*/ 0 w 360"/>
                <a:gd name="T15" fmla="*/ 0 h 288"/>
                <a:gd name="T16" fmla="*/ 0 w 360"/>
                <a:gd name="T17" fmla="*/ 0 h 288"/>
                <a:gd name="T18" fmla="*/ 0 w 360"/>
                <a:gd name="T19" fmla="*/ 0 h 288"/>
                <a:gd name="T20" fmla="*/ 0 w 360"/>
                <a:gd name="T21" fmla="*/ 0 h 288"/>
                <a:gd name="T22" fmla="*/ 0 w 360"/>
                <a:gd name="T23" fmla="*/ 0 h 288"/>
                <a:gd name="T24" fmla="*/ 0 w 360"/>
                <a:gd name="T25" fmla="*/ 0 h 288"/>
                <a:gd name="T26" fmla="*/ 0 w 360"/>
                <a:gd name="T27" fmla="*/ 0 h 288"/>
                <a:gd name="T28" fmla="*/ 0 w 360"/>
                <a:gd name="T29" fmla="*/ 0 h 288"/>
                <a:gd name="T30" fmla="*/ 0 w 360"/>
                <a:gd name="T31" fmla="*/ 0 h 288"/>
                <a:gd name="T32" fmla="*/ 0 w 360"/>
                <a:gd name="T33" fmla="*/ 0 h 288"/>
                <a:gd name="T34" fmla="*/ 0 w 360"/>
                <a:gd name="T35" fmla="*/ 0 h 288"/>
                <a:gd name="T36" fmla="*/ 0 w 360"/>
                <a:gd name="T37" fmla="*/ 0 h 288"/>
                <a:gd name="T38" fmla="*/ 0 w 360"/>
                <a:gd name="T39" fmla="*/ 0 h 288"/>
                <a:gd name="T40" fmla="*/ 0 w 360"/>
                <a:gd name="T41" fmla="*/ 0 h 288"/>
                <a:gd name="T42" fmla="*/ 0 w 360"/>
                <a:gd name="T43" fmla="*/ 0 h 288"/>
                <a:gd name="T44" fmla="*/ 0 w 360"/>
                <a:gd name="T45" fmla="*/ 0 h 288"/>
                <a:gd name="T46" fmla="*/ 0 w 360"/>
                <a:gd name="T47" fmla="*/ 0 h 288"/>
                <a:gd name="T48" fmla="*/ 0 w 360"/>
                <a:gd name="T49" fmla="*/ 0 h 288"/>
                <a:gd name="T50" fmla="*/ 0 w 360"/>
                <a:gd name="T51" fmla="*/ 0 h 288"/>
                <a:gd name="T52" fmla="*/ 0 w 360"/>
                <a:gd name="T53" fmla="*/ 0 h 288"/>
                <a:gd name="T54" fmla="*/ 0 w 360"/>
                <a:gd name="T55" fmla="*/ 0 h 288"/>
                <a:gd name="T56" fmla="*/ 0 w 360"/>
                <a:gd name="T57" fmla="*/ 0 h 288"/>
                <a:gd name="T58" fmla="*/ 0 w 360"/>
                <a:gd name="T59" fmla="*/ 0 h 288"/>
                <a:gd name="T60" fmla="*/ 0 w 360"/>
                <a:gd name="T61" fmla="*/ 0 h 288"/>
                <a:gd name="T62" fmla="*/ 0 w 360"/>
                <a:gd name="T63" fmla="*/ 0 h 288"/>
                <a:gd name="T64" fmla="*/ 0 w 360"/>
                <a:gd name="T65" fmla="*/ 0 h 288"/>
                <a:gd name="T66" fmla="*/ 0 w 360"/>
                <a:gd name="T67" fmla="*/ 0 h 288"/>
                <a:gd name="T68" fmla="*/ 0 w 360"/>
                <a:gd name="T69" fmla="*/ 0 h 288"/>
                <a:gd name="T70" fmla="*/ 0 w 360"/>
                <a:gd name="T71" fmla="*/ 0 h 288"/>
                <a:gd name="T72" fmla="*/ 0 w 360"/>
                <a:gd name="T73" fmla="*/ 0 h 288"/>
                <a:gd name="T74" fmla="*/ 0 w 360"/>
                <a:gd name="T75" fmla="*/ 0 h 288"/>
                <a:gd name="T76" fmla="*/ 0 w 360"/>
                <a:gd name="T77" fmla="*/ 0 h 288"/>
                <a:gd name="T78" fmla="*/ 0 w 360"/>
                <a:gd name="T79" fmla="*/ 0 h 288"/>
                <a:gd name="T80" fmla="*/ 0 w 360"/>
                <a:gd name="T81" fmla="*/ 0 h 288"/>
                <a:gd name="T82" fmla="*/ 0 w 360"/>
                <a:gd name="T83" fmla="*/ 0 h 288"/>
                <a:gd name="T84" fmla="*/ 0 w 360"/>
                <a:gd name="T85" fmla="*/ 0 h 288"/>
                <a:gd name="T86" fmla="*/ 0 w 360"/>
                <a:gd name="T87" fmla="*/ 0 h 288"/>
                <a:gd name="T88" fmla="*/ 0 w 360"/>
                <a:gd name="T89" fmla="*/ 0 h 288"/>
                <a:gd name="T90" fmla="*/ 0 w 360"/>
                <a:gd name="T91" fmla="*/ 0 h 288"/>
                <a:gd name="T92" fmla="*/ 0 w 360"/>
                <a:gd name="T93" fmla="*/ 0 h 288"/>
                <a:gd name="T94" fmla="*/ 0 w 360"/>
                <a:gd name="T95" fmla="*/ 0 h 288"/>
                <a:gd name="T96" fmla="*/ 0 w 360"/>
                <a:gd name="T97" fmla="*/ 0 h 288"/>
                <a:gd name="T98" fmla="*/ 0 w 360"/>
                <a:gd name="T99" fmla="*/ 0 h 288"/>
                <a:gd name="T100" fmla="*/ 0 w 360"/>
                <a:gd name="T101" fmla="*/ 0 h 288"/>
                <a:gd name="T102" fmla="*/ 0 w 360"/>
                <a:gd name="T103" fmla="*/ 0 h 288"/>
                <a:gd name="T104" fmla="*/ 0 w 360"/>
                <a:gd name="T105" fmla="*/ 0 h 288"/>
                <a:gd name="T106" fmla="*/ 0 w 360"/>
                <a:gd name="T107" fmla="*/ 0 h 288"/>
                <a:gd name="T108" fmla="*/ 0 w 360"/>
                <a:gd name="T109" fmla="*/ 0 h 288"/>
                <a:gd name="T110" fmla="*/ 0 w 360"/>
                <a:gd name="T111" fmla="*/ 0 h 288"/>
                <a:gd name="T112" fmla="*/ 0 w 360"/>
                <a:gd name="T113" fmla="*/ 0 h 288"/>
                <a:gd name="T114" fmla="*/ 0 w 360"/>
                <a:gd name="T115" fmla="*/ 0 h 288"/>
                <a:gd name="T116" fmla="*/ 0 w 360"/>
                <a:gd name="T117" fmla="*/ 0 h 288"/>
                <a:gd name="T118" fmla="*/ 0 w 360"/>
                <a:gd name="T119" fmla="*/ 0 h 288"/>
                <a:gd name="T120" fmla="*/ 0 w 360"/>
                <a:gd name="T121" fmla="*/ 0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Austria"/>
            <p:cNvSpPr>
              <a:spLocks/>
            </p:cNvSpPr>
            <p:nvPr/>
          </p:nvSpPr>
          <p:spPr bwMode="auto">
            <a:xfrm>
              <a:off x="4849057" y="2366188"/>
              <a:ext cx="196067" cy="80446"/>
            </a:xfrm>
            <a:custGeom>
              <a:avLst/>
              <a:gdLst>
                <a:gd name="T0" fmla="*/ 0 w 456"/>
                <a:gd name="T1" fmla="*/ 0 h 204"/>
                <a:gd name="T2" fmla="*/ 0 w 456"/>
                <a:gd name="T3" fmla="*/ 0 h 204"/>
                <a:gd name="T4" fmla="*/ 0 w 456"/>
                <a:gd name="T5" fmla="*/ 0 h 204"/>
                <a:gd name="T6" fmla="*/ 0 w 456"/>
                <a:gd name="T7" fmla="*/ 0 h 204"/>
                <a:gd name="T8" fmla="*/ 0 w 456"/>
                <a:gd name="T9" fmla="*/ 0 h 204"/>
                <a:gd name="T10" fmla="*/ 0 w 456"/>
                <a:gd name="T11" fmla="*/ 0 h 204"/>
                <a:gd name="T12" fmla="*/ 0 w 456"/>
                <a:gd name="T13" fmla="*/ 0 h 204"/>
                <a:gd name="T14" fmla="*/ 0 w 456"/>
                <a:gd name="T15" fmla="*/ 0 h 204"/>
                <a:gd name="T16" fmla="*/ 0 w 456"/>
                <a:gd name="T17" fmla="*/ 0 h 204"/>
                <a:gd name="T18" fmla="*/ 0 w 456"/>
                <a:gd name="T19" fmla="*/ 0 h 204"/>
                <a:gd name="T20" fmla="*/ 0 w 456"/>
                <a:gd name="T21" fmla="*/ 0 h 204"/>
                <a:gd name="T22" fmla="*/ 0 w 456"/>
                <a:gd name="T23" fmla="*/ 0 h 204"/>
                <a:gd name="T24" fmla="*/ 0 w 456"/>
                <a:gd name="T25" fmla="*/ 0 h 204"/>
                <a:gd name="T26" fmla="*/ 0 w 456"/>
                <a:gd name="T27" fmla="*/ 0 h 204"/>
                <a:gd name="T28" fmla="*/ 0 w 456"/>
                <a:gd name="T29" fmla="*/ 0 h 204"/>
                <a:gd name="T30" fmla="*/ 0 w 456"/>
                <a:gd name="T31" fmla="*/ 0 h 204"/>
                <a:gd name="T32" fmla="*/ 0 w 456"/>
                <a:gd name="T33" fmla="*/ 0 h 204"/>
                <a:gd name="T34" fmla="*/ 0 w 456"/>
                <a:gd name="T35" fmla="*/ 0 h 204"/>
                <a:gd name="T36" fmla="*/ 0 w 456"/>
                <a:gd name="T37" fmla="*/ 0 h 204"/>
                <a:gd name="T38" fmla="*/ 0 w 456"/>
                <a:gd name="T39" fmla="*/ 0 h 204"/>
                <a:gd name="T40" fmla="*/ 0 w 456"/>
                <a:gd name="T41" fmla="*/ 0 h 204"/>
                <a:gd name="T42" fmla="*/ 0 w 456"/>
                <a:gd name="T43" fmla="*/ 0 h 204"/>
                <a:gd name="T44" fmla="*/ 0 w 456"/>
                <a:gd name="T45" fmla="*/ 0 h 204"/>
                <a:gd name="T46" fmla="*/ 0 w 456"/>
                <a:gd name="T47" fmla="*/ 0 h 204"/>
                <a:gd name="T48" fmla="*/ 0 w 456"/>
                <a:gd name="T49" fmla="*/ 0 h 204"/>
                <a:gd name="T50" fmla="*/ 0 w 456"/>
                <a:gd name="T51" fmla="*/ 0 h 204"/>
                <a:gd name="T52" fmla="*/ 0 w 456"/>
                <a:gd name="T53" fmla="*/ 0 h 204"/>
                <a:gd name="T54" fmla="*/ 0 w 456"/>
                <a:gd name="T55" fmla="*/ 0 h 204"/>
                <a:gd name="T56" fmla="*/ 0 w 456"/>
                <a:gd name="T57" fmla="*/ 0 h 204"/>
                <a:gd name="T58" fmla="*/ 0 w 456"/>
                <a:gd name="T59" fmla="*/ 0 h 204"/>
                <a:gd name="T60" fmla="*/ 0 w 456"/>
                <a:gd name="T61" fmla="*/ 0 h 204"/>
                <a:gd name="T62" fmla="*/ 0 w 456"/>
                <a:gd name="T63" fmla="*/ 0 h 204"/>
                <a:gd name="T64" fmla="*/ 0 w 456"/>
                <a:gd name="T65" fmla="*/ 0 h 204"/>
                <a:gd name="T66" fmla="*/ 0 w 456"/>
                <a:gd name="T67" fmla="*/ 0 h 204"/>
                <a:gd name="T68" fmla="*/ 0 w 456"/>
                <a:gd name="T69" fmla="*/ 0 h 204"/>
                <a:gd name="T70" fmla="*/ 0 w 456"/>
                <a:gd name="T71" fmla="*/ 0 h 204"/>
                <a:gd name="T72" fmla="*/ 0 w 456"/>
                <a:gd name="T73" fmla="*/ 0 h 204"/>
                <a:gd name="T74" fmla="*/ 0 w 456"/>
                <a:gd name="T75" fmla="*/ 0 h 204"/>
                <a:gd name="T76" fmla="*/ 0 w 456"/>
                <a:gd name="T77" fmla="*/ 0 h 204"/>
                <a:gd name="T78" fmla="*/ 0 w 456"/>
                <a:gd name="T79" fmla="*/ 0 h 204"/>
                <a:gd name="T80" fmla="*/ 0 w 456"/>
                <a:gd name="T81" fmla="*/ 0 h 204"/>
                <a:gd name="T82" fmla="*/ 0 w 456"/>
                <a:gd name="T83" fmla="*/ 0 h 204"/>
                <a:gd name="T84" fmla="*/ 0 w 456"/>
                <a:gd name="T85" fmla="*/ 0 h 204"/>
                <a:gd name="T86" fmla="*/ 0 w 456"/>
                <a:gd name="T87" fmla="*/ 0 h 204"/>
                <a:gd name="T88" fmla="*/ 0 w 456"/>
                <a:gd name="T89" fmla="*/ 0 h 204"/>
                <a:gd name="T90" fmla="*/ 0 w 456"/>
                <a:gd name="T91" fmla="*/ 0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Australia"/>
            <p:cNvSpPr>
              <a:spLocks noEditPoints="1"/>
            </p:cNvSpPr>
            <p:nvPr/>
          </p:nvSpPr>
          <p:spPr bwMode="auto">
            <a:xfrm>
              <a:off x="7873854" y="4262851"/>
              <a:ext cx="1216622" cy="1053529"/>
            </a:xfrm>
            <a:custGeom>
              <a:avLst/>
              <a:gdLst>
                <a:gd name="T0" fmla="*/ 0 w 2838"/>
                <a:gd name="T1" fmla="*/ 0 h 2664"/>
                <a:gd name="T2" fmla="*/ 0 w 2838"/>
                <a:gd name="T3" fmla="*/ 0 h 2664"/>
                <a:gd name="T4" fmla="*/ 0 w 2838"/>
                <a:gd name="T5" fmla="*/ 0 h 2664"/>
                <a:gd name="T6" fmla="*/ 0 w 2838"/>
                <a:gd name="T7" fmla="*/ 0 h 2664"/>
                <a:gd name="T8" fmla="*/ 0 w 2838"/>
                <a:gd name="T9" fmla="*/ 0 h 2664"/>
                <a:gd name="T10" fmla="*/ 0 w 2838"/>
                <a:gd name="T11" fmla="*/ 0 h 2664"/>
                <a:gd name="T12" fmla="*/ 0 w 2838"/>
                <a:gd name="T13" fmla="*/ 0 h 2664"/>
                <a:gd name="T14" fmla="*/ 0 w 2838"/>
                <a:gd name="T15" fmla="*/ 0 h 2664"/>
                <a:gd name="T16" fmla="*/ 0 w 2838"/>
                <a:gd name="T17" fmla="*/ 0 h 2664"/>
                <a:gd name="T18" fmla="*/ 0 w 2838"/>
                <a:gd name="T19" fmla="*/ 0 h 2664"/>
                <a:gd name="T20" fmla="*/ 0 w 2838"/>
                <a:gd name="T21" fmla="*/ 0 h 2664"/>
                <a:gd name="T22" fmla="*/ 0 w 2838"/>
                <a:gd name="T23" fmla="*/ 0 h 2664"/>
                <a:gd name="T24" fmla="*/ 0 w 2838"/>
                <a:gd name="T25" fmla="*/ 0 h 2664"/>
                <a:gd name="T26" fmla="*/ 0 w 2838"/>
                <a:gd name="T27" fmla="*/ 0 h 2664"/>
                <a:gd name="T28" fmla="*/ 0 w 2838"/>
                <a:gd name="T29" fmla="*/ 0 h 2664"/>
                <a:gd name="T30" fmla="*/ 0 w 2838"/>
                <a:gd name="T31" fmla="*/ 0 h 2664"/>
                <a:gd name="T32" fmla="*/ 0 w 2838"/>
                <a:gd name="T33" fmla="*/ 0 h 2664"/>
                <a:gd name="T34" fmla="*/ 0 w 2838"/>
                <a:gd name="T35" fmla="*/ 0 h 2664"/>
                <a:gd name="T36" fmla="*/ 0 w 2838"/>
                <a:gd name="T37" fmla="*/ 0 h 2664"/>
                <a:gd name="T38" fmla="*/ 0 w 2838"/>
                <a:gd name="T39" fmla="*/ 0 h 2664"/>
                <a:gd name="T40" fmla="*/ 0 w 2838"/>
                <a:gd name="T41" fmla="*/ 0 h 2664"/>
                <a:gd name="T42" fmla="*/ 0 w 2838"/>
                <a:gd name="T43" fmla="*/ 0 h 2664"/>
                <a:gd name="T44" fmla="*/ 0 w 2838"/>
                <a:gd name="T45" fmla="*/ 0 h 2664"/>
                <a:gd name="T46" fmla="*/ 0 w 2838"/>
                <a:gd name="T47" fmla="*/ 0 h 2664"/>
                <a:gd name="T48" fmla="*/ 0 w 2838"/>
                <a:gd name="T49" fmla="*/ 0 h 2664"/>
                <a:gd name="T50" fmla="*/ 0 w 2838"/>
                <a:gd name="T51" fmla="*/ 0 h 2664"/>
                <a:gd name="T52" fmla="*/ 0 w 2838"/>
                <a:gd name="T53" fmla="*/ 0 h 2664"/>
                <a:gd name="T54" fmla="*/ 0 w 2838"/>
                <a:gd name="T55" fmla="*/ 0 h 2664"/>
                <a:gd name="T56" fmla="*/ 0 w 2838"/>
                <a:gd name="T57" fmla="*/ 0 h 2664"/>
                <a:gd name="T58" fmla="*/ 0 w 2838"/>
                <a:gd name="T59" fmla="*/ 0 h 2664"/>
                <a:gd name="T60" fmla="*/ 0 w 2838"/>
                <a:gd name="T61" fmla="*/ 0 h 2664"/>
                <a:gd name="T62" fmla="*/ 0 w 2838"/>
                <a:gd name="T63" fmla="*/ 0 h 2664"/>
                <a:gd name="T64" fmla="*/ 0 w 2838"/>
                <a:gd name="T65" fmla="*/ 0 h 2664"/>
                <a:gd name="T66" fmla="*/ 0 w 2838"/>
                <a:gd name="T67" fmla="*/ 0 h 2664"/>
                <a:gd name="T68" fmla="*/ 0 w 2838"/>
                <a:gd name="T69" fmla="*/ 0 h 2664"/>
                <a:gd name="T70" fmla="*/ 0 w 2838"/>
                <a:gd name="T71" fmla="*/ 0 h 2664"/>
                <a:gd name="T72" fmla="*/ 0 w 2838"/>
                <a:gd name="T73" fmla="*/ 0 h 2664"/>
                <a:gd name="T74" fmla="*/ 0 w 2838"/>
                <a:gd name="T75" fmla="*/ 0 h 2664"/>
                <a:gd name="T76" fmla="*/ 0 w 2838"/>
                <a:gd name="T77" fmla="*/ 0 h 2664"/>
                <a:gd name="T78" fmla="*/ 0 w 2838"/>
                <a:gd name="T79" fmla="*/ 0 h 2664"/>
                <a:gd name="T80" fmla="*/ 0 w 2838"/>
                <a:gd name="T81" fmla="*/ 0 h 2664"/>
                <a:gd name="T82" fmla="*/ 0 w 2838"/>
                <a:gd name="T83" fmla="*/ 0 h 2664"/>
                <a:gd name="T84" fmla="*/ 0 w 2838"/>
                <a:gd name="T85" fmla="*/ 0 h 2664"/>
                <a:gd name="T86" fmla="*/ 0 w 2838"/>
                <a:gd name="T87" fmla="*/ 0 h 2664"/>
                <a:gd name="T88" fmla="*/ 0 w 2838"/>
                <a:gd name="T89" fmla="*/ 0 h 2664"/>
                <a:gd name="T90" fmla="*/ 0 w 2838"/>
                <a:gd name="T91" fmla="*/ 0 h 2664"/>
                <a:gd name="T92" fmla="*/ 0 w 2838"/>
                <a:gd name="T93" fmla="*/ 0 h 2664"/>
                <a:gd name="T94" fmla="*/ 0 w 2838"/>
                <a:gd name="T95" fmla="*/ 0 h 2664"/>
                <a:gd name="T96" fmla="*/ 0 w 2838"/>
                <a:gd name="T97" fmla="*/ 0 h 2664"/>
                <a:gd name="T98" fmla="*/ 0 w 2838"/>
                <a:gd name="T99" fmla="*/ 0 h 2664"/>
                <a:gd name="T100" fmla="*/ 0 w 2838"/>
                <a:gd name="T101" fmla="*/ 0 h 2664"/>
                <a:gd name="T102" fmla="*/ 0 w 2838"/>
                <a:gd name="T103" fmla="*/ 0 h 2664"/>
                <a:gd name="T104" fmla="*/ 0 w 2838"/>
                <a:gd name="T105" fmla="*/ 0 h 2664"/>
                <a:gd name="T106" fmla="*/ 0 w 2838"/>
                <a:gd name="T107" fmla="*/ 0 h 2664"/>
                <a:gd name="T108" fmla="*/ 0 w 2838"/>
                <a:gd name="T109" fmla="*/ 0 h 2664"/>
                <a:gd name="T110" fmla="*/ 0 w 2838"/>
                <a:gd name="T111" fmla="*/ 0 h 2664"/>
                <a:gd name="T112" fmla="*/ 0 w 2838"/>
                <a:gd name="T113" fmla="*/ 0 h 2664"/>
                <a:gd name="T114" fmla="*/ 0 w 2838"/>
                <a:gd name="T115" fmla="*/ 0 h 2664"/>
                <a:gd name="T116" fmla="*/ 0 w 2838"/>
                <a:gd name="T117" fmla="*/ 0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Armenia"/>
            <p:cNvSpPr>
              <a:spLocks/>
            </p:cNvSpPr>
            <p:nvPr/>
          </p:nvSpPr>
          <p:spPr bwMode="auto">
            <a:xfrm>
              <a:off x="5795877" y="2605978"/>
              <a:ext cx="95520" cy="83540"/>
            </a:xfrm>
            <a:custGeom>
              <a:avLst/>
              <a:gdLst>
                <a:gd name="T0" fmla="*/ 0 w 222"/>
                <a:gd name="T1" fmla="*/ 0 h 210"/>
                <a:gd name="T2" fmla="*/ 0 w 222"/>
                <a:gd name="T3" fmla="*/ 0 h 210"/>
                <a:gd name="T4" fmla="*/ 0 w 222"/>
                <a:gd name="T5" fmla="*/ 0 h 210"/>
                <a:gd name="T6" fmla="*/ 0 w 222"/>
                <a:gd name="T7" fmla="*/ 0 h 210"/>
                <a:gd name="T8" fmla="*/ 0 w 222"/>
                <a:gd name="T9" fmla="*/ 0 h 210"/>
                <a:gd name="T10" fmla="*/ 0 w 222"/>
                <a:gd name="T11" fmla="*/ 0 h 210"/>
                <a:gd name="T12" fmla="*/ 0 w 222"/>
                <a:gd name="T13" fmla="*/ 0 h 210"/>
                <a:gd name="T14" fmla="*/ 0 w 222"/>
                <a:gd name="T15" fmla="*/ 0 h 210"/>
                <a:gd name="T16" fmla="*/ 0 w 222"/>
                <a:gd name="T17" fmla="*/ 0 h 210"/>
                <a:gd name="T18" fmla="*/ 0 w 222"/>
                <a:gd name="T19" fmla="*/ 0 h 210"/>
                <a:gd name="T20" fmla="*/ 0 w 222"/>
                <a:gd name="T21" fmla="*/ 0 h 210"/>
                <a:gd name="T22" fmla="*/ 0 w 222"/>
                <a:gd name="T23" fmla="*/ 0 h 210"/>
                <a:gd name="T24" fmla="*/ 0 w 222"/>
                <a:gd name="T25" fmla="*/ 0 h 210"/>
                <a:gd name="T26" fmla="*/ 0 w 222"/>
                <a:gd name="T27" fmla="*/ 0 h 210"/>
                <a:gd name="T28" fmla="*/ 0 w 222"/>
                <a:gd name="T29" fmla="*/ 0 h 210"/>
                <a:gd name="T30" fmla="*/ 0 w 222"/>
                <a:gd name="T31" fmla="*/ 0 h 210"/>
                <a:gd name="T32" fmla="*/ 0 w 222"/>
                <a:gd name="T33" fmla="*/ 0 h 210"/>
                <a:gd name="T34" fmla="*/ 0 w 222"/>
                <a:gd name="T35" fmla="*/ 0 h 210"/>
                <a:gd name="T36" fmla="*/ 0 w 222"/>
                <a:gd name="T37" fmla="*/ 0 h 210"/>
                <a:gd name="T38" fmla="*/ 0 w 222"/>
                <a:gd name="T39" fmla="*/ 0 h 210"/>
                <a:gd name="T40" fmla="*/ 0 w 222"/>
                <a:gd name="T41" fmla="*/ 0 h 210"/>
                <a:gd name="T42" fmla="*/ 0 w 222"/>
                <a:gd name="T43" fmla="*/ 0 h 210"/>
                <a:gd name="T44" fmla="*/ 0 w 222"/>
                <a:gd name="T45" fmla="*/ 0 h 210"/>
                <a:gd name="T46" fmla="*/ 0 w 222"/>
                <a:gd name="T47" fmla="*/ 0 h 210"/>
                <a:gd name="T48" fmla="*/ 0 w 222"/>
                <a:gd name="T49" fmla="*/ 0 h 210"/>
                <a:gd name="T50" fmla="*/ 0 w 222"/>
                <a:gd name="T51" fmla="*/ 0 h 210"/>
                <a:gd name="T52" fmla="*/ 0 w 222"/>
                <a:gd name="T53" fmla="*/ 0 h 210"/>
                <a:gd name="T54" fmla="*/ 0 w 222"/>
                <a:gd name="T55" fmla="*/ 0 h 210"/>
                <a:gd name="T56" fmla="*/ 0 w 222"/>
                <a:gd name="T57" fmla="*/ 0 h 210"/>
                <a:gd name="T58" fmla="*/ 0 w 222"/>
                <a:gd name="T59" fmla="*/ 0 h 210"/>
                <a:gd name="T60" fmla="*/ 0 w 222"/>
                <a:gd name="T61" fmla="*/ 0 h 210"/>
                <a:gd name="T62" fmla="*/ 0 w 222"/>
                <a:gd name="T63" fmla="*/ 0 h 210"/>
                <a:gd name="T64" fmla="*/ 0 w 222"/>
                <a:gd name="T65" fmla="*/ 0 h 210"/>
                <a:gd name="T66" fmla="*/ 0 w 222"/>
                <a:gd name="T67" fmla="*/ 0 h 210"/>
                <a:gd name="T68" fmla="*/ 0 w 222"/>
                <a:gd name="T69" fmla="*/ 0 h 210"/>
                <a:gd name="T70" fmla="*/ 0 w 222"/>
                <a:gd name="T71" fmla="*/ 0 h 210"/>
                <a:gd name="T72" fmla="*/ 0 w 222"/>
                <a:gd name="T73" fmla="*/ 0 h 210"/>
                <a:gd name="T74" fmla="*/ 0 w 222"/>
                <a:gd name="T75" fmla="*/ 0 h 210"/>
                <a:gd name="T76" fmla="*/ 0 w 222"/>
                <a:gd name="T77" fmla="*/ 0 h 210"/>
                <a:gd name="T78" fmla="*/ 0 w 222"/>
                <a:gd name="T79" fmla="*/ 0 h 210"/>
                <a:gd name="T80" fmla="*/ 0 w 222"/>
                <a:gd name="T81" fmla="*/ 0 h 210"/>
                <a:gd name="T82" fmla="*/ 0 w 222"/>
                <a:gd name="T83" fmla="*/ 0 h 210"/>
                <a:gd name="T84" fmla="*/ 0 w 222"/>
                <a:gd name="T85" fmla="*/ 0 h 210"/>
                <a:gd name="T86" fmla="*/ 0 w 222"/>
                <a:gd name="T87" fmla="*/ 0 h 210"/>
                <a:gd name="T88" fmla="*/ 0 w 222"/>
                <a:gd name="T89" fmla="*/ 0 h 210"/>
                <a:gd name="T90" fmla="*/ 0 w 222"/>
                <a:gd name="T91" fmla="*/ 0 h 210"/>
                <a:gd name="T92" fmla="*/ 0 w 222"/>
                <a:gd name="T93" fmla="*/ 0 h 210"/>
                <a:gd name="T94" fmla="*/ 0 w 222"/>
                <a:gd name="T95" fmla="*/ 0 h 210"/>
                <a:gd name="T96" fmla="*/ 0 w 222"/>
                <a:gd name="T97" fmla="*/ 0 h 210"/>
                <a:gd name="T98" fmla="*/ 0 w 222"/>
                <a:gd name="T99" fmla="*/ 0 h 210"/>
                <a:gd name="T100" fmla="*/ 0 w 222"/>
                <a:gd name="T101" fmla="*/ 0 h 210"/>
                <a:gd name="T102" fmla="*/ 0 w 222"/>
                <a:gd name="T103" fmla="*/ 0 h 210"/>
                <a:gd name="T104" fmla="*/ 0 w 222"/>
                <a:gd name="T105" fmla="*/ 0 h 210"/>
                <a:gd name="T106" fmla="*/ 0 w 222"/>
                <a:gd name="T107" fmla="*/ 0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Argentina"/>
            <p:cNvSpPr>
              <a:spLocks noEditPoints="1"/>
            </p:cNvSpPr>
            <p:nvPr/>
          </p:nvSpPr>
          <p:spPr bwMode="auto">
            <a:xfrm>
              <a:off x="2507981" y="4621761"/>
              <a:ext cx="467545" cy="965348"/>
            </a:xfrm>
            <a:custGeom>
              <a:avLst/>
              <a:gdLst>
                <a:gd name="T0" fmla="*/ 0 w 1092"/>
                <a:gd name="T1" fmla="*/ 0 h 2442"/>
                <a:gd name="T2" fmla="*/ 0 w 1092"/>
                <a:gd name="T3" fmla="*/ 0 h 2442"/>
                <a:gd name="T4" fmla="*/ 0 w 1092"/>
                <a:gd name="T5" fmla="*/ 0 h 2442"/>
                <a:gd name="T6" fmla="*/ 0 w 1092"/>
                <a:gd name="T7" fmla="*/ 0 h 2442"/>
                <a:gd name="T8" fmla="*/ 0 w 1092"/>
                <a:gd name="T9" fmla="*/ 0 h 2442"/>
                <a:gd name="T10" fmla="*/ 0 w 1092"/>
                <a:gd name="T11" fmla="*/ 0 h 2442"/>
                <a:gd name="T12" fmla="*/ 0 w 1092"/>
                <a:gd name="T13" fmla="*/ 0 h 2442"/>
                <a:gd name="T14" fmla="*/ 0 w 1092"/>
                <a:gd name="T15" fmla="*/ 0 h 2442"/>
                <a:gd name="T16" fmla="*/ 0 w 1092"/>
                <a:gd name="T17" fmla="*/ 0 h 2442"/>
                <a:gd name="T18" fmla="*/ 0 w 1092"/>
                <a:gd name="T19" fmla="*/ 0 h 2442"/>
                <a:gd name="T20" fmla="*/ 0 w 1092"/>
                <a:gd name="T21" fmla="*/ 0 h 2442"/>
                <a:gd name="T22" fmla="*/ 0 w 1092"/>
                <a:gd name="T23" fmla="*/ 0 h 2442"/>
                <a:gd name="T24" fmla="*/ 0 w 1092"/>
                <a:gd name="T25" fmla="*/ 0 h 2442"/>
                <a:gd name="T26" fmla="*/ 0 w 1092"/>
                <a:gd name="T27" fmla="*/ 0 h 2442"/>
                <a:gd name="T28" fmla="*/ 0 w 1092"/>
                <a:gd name="T29" fmla="*/ 0 h 2442"/>
                <a:gd name="T30" fmla="*/ 0 w 1092"/>
                <a:gd name="T31" fmla="*/ 0 h 2442"/>
                <a:gd name="T32" fmla="*/ 0 w 1092"/>
                <a:gd name="T33" fmla="*/ 0 h 2442"/>
                <a:gd name="T34" fmla="*/ 0 w 1092"/>
                <a:gd name="T35" fmla="*/ 0 h 2442"/>
                <a:gd name="T36" fmla="*/ 0 w 1092"/>
                <a:gd name="T37" fmla="*/ 0 h 2442"/>
                <a:gd name="T38" fmla="*/ 0 w 1092"/>
                <a:gd name="T39" fmla="*/ 0 h 2442"/>
                <a:gd name="T40" fmla="*/ 0 w 1092"/>
                <a:gd name="T41" fmla="*/ 0 h 2442"/>
                <a:gd name="T42" fmla="*/ 0 w 1092"/>
                <a:gd name="T43" fmla="*/ 0 h 2442"/>
                <a:gd name="T44" fmla="*/ 0 w 1092"/>
                <a:gd name="T45" fmla="*/ 0 h 2442"/>
                <a:gd name="T46" fmla="*/ 0 w 1092"/>
                <a:gd name="T47" fmla="*/ 0 h 2442"/>
                <a:gd name="T48" fmla="*/ 0 w 1092"/>
                <a:gd name="T49" fmla="*/ 0 h 2442"/>
                <a:gd name="T50" fmla="*/ 0 w 1092"/>
                <a:gd name="T51" fmla="*/ 0 h 2442"/>
                <a:gd name="T52" fmla="*/ 0 w 1092"/>
                <a:gd name="T53" fmla="*/ 0 h 2442"/>
                <a:gd name="T54" fmla="*/ 0 w 1092"/>
                <a:gd name="T55" fmla="*/ 0 h 2442"/>
                <a:gd name="T56" fmla="*/ 0 w 1092"/>
                <a:gd name="T57" fmla="*/ 0 h 2442"/>
                <a:gd name="T58" fmla="*/ 0 w 1092"/>
                <a:gd name="T59" fmla="*/ 0 h 2442"/>
                <a:gd name="T60" fmla="*/ 0 w 1092"/>
                <a:gd name="T61" fmla="*/ 0 h 2442"/>
                <a:gd name="T62" fmla="*/ 0 w 1092"/>
                <a:gd name="T63" fmla="*/ 0 h 2442"/>
                <a:gd name="T64" fmla="*/ 0 w 1092"/>
                <a:gd name="T65" fmla="*/ 0 h 2442"/>
                <a:gd name="T66" fmla="*/ 0 w 1092"/>
                <a:gd name="T67" fmla="*/ 0 h 2442"/>
                <a:gd name="T68" fmla="*/ 0 w 1092"/>
                <a:gd name="T69" fmla="*/ 0 h 2442"/>
                <a:gd name="T70" fmla="*/ 0 w 1092"/>
                <a:gd name="T71" fmla="*/ 0 h 2442"/>
                <a:gd name="T72" fmla="*/ 0 w 1092"/>
                <a:gd name="T73" fmla="*/ 0 h 2442"/>
                <a:gd name="T74" fmla="*/ 0 w 1092"/>
                <a:gd name="T75" fmla="*/ 0 h 2442"/>
                <a:gd name="T76" fmla="*/ 0 w 1092"/>
                <a:gd name="T77" fmla="*/ 0 h 2442"/>
                <a:gd name="T78" fmla="*/ 0 w 1092"/>
                <a:gd name="T79" fmla="*/ 0 h 2442"/>
                <a:gd name="T80" fmla="*/ 0 w 1092"/>
                <a:gd name="T81" fmla="*/ 0 h 2442"/>
                <a:gd name="T82" fmla="*/ 0 w 1092"/>
                <a:gd name="T83" fmla="*/ 0 h 2442"/>
                <a:gd name="T84" fmla="*/ 0 w 1092"/>
                <a:gd name="T85" fmla="*/ 0 h 2442"/>
                <a:gd name="T86" fmla="*/ 0 w 1092"/>
                <a:gd name="T87" fmla="*/ 0 h 2442"/>
                <a:gd name="T88" fmla="*/ 0 w 1092"/>
                <a:gd name="T89" fmla="*/ 0 h 2442"/>
                <a:gd name="T90" fmla="*/ 0 w 1092"/>
                <a:gd name="T91" fmla="*/ 0 h 2442"/>
                <a:gd name="T92" fmla="*/ 0 w 1092"/>
                <a:gd name="T93" fmla="*/ 0 h 2442"/>
                <a:gd name="T94" fmla="*/ 0 w 1092"/>
                <a:gd name="T95" fmla="*/ 0 h 2442"/>
                <a:gd name="T96" fmla="*/ 0 w 1092"/>
                <a:gd name="T97" fmla="*/ 0 h 2442"/>
                <a:gd name="T98" fmla="*/ 0 w 1092"/>
                <a:gd name="T99" fmla="*/ 0 h 2442"/>
                <a:gd name="T100" fmla="*/ 0 w 1092"/>
                <a:gd name="T101" fmla="*/ 0 h 2442"/>
                <a:gd name="T102" fmla="*/ 0 w 1092"/>
                <a:gd name="T103" fmla="*/ 0 h 2442"/>
                <a:gd name="T104" fmla="*/ 0 w 1092"/>
                <a:gd name="T105" fmla="*/ 0 h 2442"/>
                <a:gd name="T106" fmla="*/ 0 w 1092"/>
                <a:gd name="T107" fmla="*/ 0 h 2442"/>
                <a:gd name="T108" fmla="*/ 0 w 1092"/>
                <a:gd name="T109" fmla="*/ 0 h 2442"/>
                <a:gd name="T110" fmla="*/ 0 w 1092"/>
                <a:gd name="T111" fmla="*/ 0 h 2442"/>
                <a:gd name="T112" fmla="*/ 0 w 1092"/>
                <a:gd name="T113" fmla="*/ 0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Angola"/>
            <p:cNvSpPr>
              <a:spLocks noEditPoints="1"/>
            </p:cNvSpPr>
            <p:nvPr/>
          </p:nvSpPr>
          <p:spPr bwMode="auto">
            <a:xfrm>
              <a:off x="4909385" y="4060188"/>
              <a:ext cx="380404" cy="437810"/>
            </a:xfrm>
            <a:custGeom>
              <a:avLst/>
              <a:gdLst>
                <a:gd name="T0" fmla="*/ 0 w 888"/>
                <a:gd name="T1" fmla="*/ 0 h 1104"/>
                <a:gd name="T2" fmla="*/ 0 w 888"/>
                <a:gd name="T3" fmla="*/ 0 h 1104"/>
                <a:gd name="T4" fmla="*/ 0 w 888"/>
                <a:gd name="T5" fmla="*/ 0 h 1104"/>
                <a:gd name="T6" fmla="*/ 0 w 888"/>
                <a:gd name="T7" fmla="*/ 0 h 1104"/>
                <a:gd name="T8" fmla="*/ 0 w 888"/>
                <a:gd name="T9" fmla="*/ 0 h 1104"/>
                <a:gd name="T10" fmla="*/ 0 w 888"/>
                <a:gd name="T11" fmla="*/ 0 h 1104"/>
                <a:gd name="T12" fmla="*/ 0 w 888"/>
                <a:gd name="T13" fmla="*/ 0 h 1104"/>
                <a:gd name="T14" fmla="*/ 0 w 888"/>
                <a:gd name="T15" fmla="*/ 0 h 1104"/>
                <a:gd name="T16" fmla="*/ 0 w 888"/>
                <a:gd name="T17" fmla="*/ 0 h 1104"/>
                <a:gd name="T18" fmla="*/ 0 w 888"/>
                <a:gd name="T19" fmla="*/ 0 h 1104"/>
                <a:gd name="T20" fmla="*/ 0 w 888"/>
                <a:gd name="T21" fmla="*/ 0 h 1104"/>
                <a:gd name="T22" fmla="*/ 0 w 888"/>
                <a:gd name="T23" fmla="*/ 0 h 1104"/>
                <a:gd name="T24" fmla="*/ 0 w 888"/>
                <a:gd name="T25" fmla="*/ 0 h 1104"/>
                <a:gd name="T26" fmla="*/ 0 w 888"/>
                <a:gd name="T27" fmla="*/ 0 h 1104"/>
                <a:gd name="T28" fmla="*/ 0 w 888"/>
                <a:gd name="T29" fmla="*/ 0 h 1104"/>
                <a:gd name="T30" fmla="*/ 0 w 888"/>
                <a:gd name="T31" fmla="*/ 0 h 1104"/>
                <a:gd name="T32" fmla="*/ 0 w 888"/>
                <a:gd name="T33" fmla="*/ 0 h 1104"/>
                <a:gd name="T34" fmla="*/ 0 w 888"/>
                <a:gd name="T35" fmla="*/ 0 h 1104"/>
                <a:gd name="T36" fmla="*/ 0 w 888"/>
                <a:gd name="T37" fmla="*/ 0 h 1104"/>
                <a:gd name="T38" fmla="*/ 0 w 888"/>
                <a:gd name="T39" fmla="*/ 0 h 1104"/>
                <a:gd name="T40" fmla="*/ 0 w 888"/>
                <a:gd name="T41" fmla="*/ 0 h 1104"/>
                <a:gd name="T42" fmla="*/ 0 w 888"/>
                <a:gd name="T43" fmla="*/ 0 h 1104"/>
                <a:gd name="T44" fmla="*/ 0 w 888"/>
                <a:gd name="T45" fmla="*/ 0 h 1104"/>
                <a:gd name="T46" fmla="*/ 0 w 888"/>
                <a:gd name="T47" fmla="*/ 0 h 1104"/>
                <a:gd name="T48" fmla="*/ 0 w 888"/>
                <a:gd name="T49" fmla="*/ 0 h 1104"/>
                <a:gd name="T50" fmla="*/ 0 w 888"/>
                <a:gd name="T51" fmla="*/ 0 h 1104"/>
                <a:gd name="T52" fmla="*/ 0 w 888"/>
                <a:gd name="T53" fmla="*/ 0 h 1104"/>
                <a:gd name="T54" fmla="*/ 0 w 888"/>
                <a:gd name="T55" fmla="*/ 0 h 1104"/>
                <a:gd name="T56" fmla="*/ 0 w 888"/>
                <a:gd name="T57" fmla="*/ 0 h 1104"/>
                <a:gd name="T58" fmla="*/ 0 w 888"/>
                <a:gd name="T59" fmla="*/ 0 h 1104"/>
                <a:gd name="T60" fmla="*/ 0 w 888"/>
                <a:gd name="T61" fmla="*/ 0 h 1104"/>
                <a:gd name="T62" fmla="*/ 0 w 888"/>
                <a:gd name="T63" fmla="*/ 0 h 1104"/>
                <a:gd name="T64" fmla="*/ 0 w 888"/>
                <a:gd name="T65" fmla="*/ 0 h 1104"/>
                <a:gd name="T66" fmla="*/ 0 w 888"/>
                <a:gd name="T67" fmla="*/ 0 h 1104"/>
                <a:gd name="T68" fmla="*/ 0 w 888"/>
                <a:gd name="T69" fmla="*/ 0 h 1104"/>
                <a:gd name="T70" fmla="*/ 0 w 888"/>
                <a:gd name="T71" fmla="*/ 0 h 1104"/>
                <a:gd name="T72" fmla="*/ 0 w 888"/>
                <a:gd name="T73" fmla="*/ 0 h 1104"/>
                <a:gd name="T74" fmla="*/ 0 w 888"/>
                <a:gd name="T75" fmla="*/ 0 h 1104"/>
                <a:gd name="T76" fmla="*/ 0 w 888"/>
                <a:gd name="T77" fmla="*/ 0 h 1104"/>
                <a:gd name="T78" fmla="*/ 0 w 888"/>
                <a:gd name="T79" fmla="*/ 0 h 1104"/>
                <a:gd name="T80" fmla="*/ 0 w 888"/>
                <a:gd name="T81" fmla="*/ 0 h 1104"/>
                <a:gd name="T82" fmla="*/ 0 w 888"/>
                <a:gd name="T83" fmla="*/ 0 h 1104"/>
                <a:gd name="T84" fmla="*/ 0 w 888"/>
                <a:gd name="T85" fmla="*/ 0 h 1104"/>
                <a:gd name="T86" fmla="*/ 0 w 888"/>
                <a:gd name="T87" fmla="*/ 0 h 1104"/>
                <a:gd name="T88" fmla="*/ 0 w 888"/>
                <a:gd name="T89" fmla="*/ 0 h 1104"/>
                <a:gd name="T90" fmla="*/ 0 w 888"/>
                <a:gd name="T91" fmla="*/ 0 h 1104"/>
                <a:gd name="T92" fmla="*/ 0 w 888"/>
                <a:gd name="T93" fmla="*/ 0 h 1104"/>
                <a:gd name="T94" fmla="*/ 0 w 888"/>
                <a:gd name="T95" fmla="*/ 0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Andorra"/>
            <p:cNvSpPr>
              <a:spLocks/>
            </p:cNvSpPr>
            <p:nvPr/>
          </p:nvSpPr>
          <p:spPr bwMode="auto">
            <a:xfrm>
              <a:off x="4621149" y="2565755"/>
              <a:ext cx="13406" cy="618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0 w 30"/>
                <a:gd name="T5" fmla="*/ 0 h 18"/>
                <a:gd name="T6" fmla="*/ 0 w 30"/>
                <a:gd name="T7" fmla="*/ 0 h 18"/>
                <a:gd name="T8" fmla="*/ 0 w 30"/>
                <a:gd name="T9" fmla="*/ 0 h 18"/>
                <a:gd name="T10" fmla="*/ 0 w 3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Algeria"/>
            <p:cNvSpPr>
              <a:spLocks/>
            </p:cNvSpPr>
            <p:nvPr/>
          </p:nvSpPr>
          <p:spPr bwMode="auto">
            <a:xfrm>
              <a:off x="4285991" y="2739023"/>
              <a:ext cx="633448" cy="578590"/>
            </a:xfrm>
            <a:custGeom>
              <a:avLst/>
              <a:gdLst>
                <a:gd name="T0" fmla="*/ 0 w 1476"/>
                <a:gd name="T1" fmla="*/ 0 h 1464"/>
                <a:gd name="T2" fmla="*/ 0 w 1476"/>
                <a:gd name="T3" fmla="*/ 0 h 1464"/>
                <a:gd name="T4" fmla="*/ 0 w 1476"/>
                <a:gd name="T5" fmla="*/ 0 h 1464"/>
                <a:gd name="T6" fmla="*/ 0 w 1476"/>
                <a:gd name="T7" fmla="*/ 0 h 1464"/>
                <a:gd name="T8" fmla="*/ 0 w 1476"/>
                <a:gd name="T9" fmla="*/ 0 h 1464"/>
                <a:gd name="T10" fmla="*/ 0 w 1476"/>
                <a:gd name="T11" fmla="*/ 0 h 1464"/>
                <a:gd name="T12" fmla="*/ 0 w 1476"/>
                <a:gd name="T13" fmla="*/ 0 h 1464"/>
                <a:gd name="T14" fmla="*/ 0 w 1476"/>
                <a:gd name="T15" fmla="*/ 0 h 1464"/>
                <a:gd name="T16" fmla="*/ 0 w 1476"/>
                <a:gd name="T17" fmla="*/ 0 h 1464"/>
                <a:gd name="T18" fmla="*/ 0 w 1476"/>
                <a:gd name="T19" fmla="*/ 0 h 1464"/>
                <a:gd name="T20" fmla="*/ 0 w 1476"/>
                <a:gd name="T21" fmla="*/ 0 h 1464"/>
                <a:gd name="T22" fmla="*/ 0 w 1476"/>
                <a:gd name="T23" fmla="*/ 0 h 1464"/>
                <a:gd name="T24" fmla="*/ 0 w 1476"/>
                <a:gd name="T25" fmla="*/ 0 h 1464"/>
                <a:gd name="T26" fmla="*/ 0 w 1476"/>
                <a:gd name="T27" fmla="*/ 0 h 1464"/>
                <a:gd name="T28" fmla="*/ 0 w 1476"/>
                <a:gd name="T29" fmla="*/ 0 h 1464"/>
                <a:gd name="T30" fmla="*/ 0 w 1476"/>
                <a:gd name="T31" fmla="*/ 0 h 1464"/>
                <a:gd name="T32" fmla="*/ 0 w 1476"/>
                <a:gd name="T33" fmla="*/ 0 h 1464"/>
                <a:gd name="T34" fmla="*/ 0 w 1476"/>
                <a:gd name="T35" fmla="*/ 0 h 1464"/>
                <a:gd name="T36" fmla="*/ 0 w 1476"/>
                <a:gd name="T37" fmla="*/ 0 h 1464"/>
                <a:gd name="T38" fmla="*/ 0 w 1476"/>
                <a:gd name="T39" fmla="*/ 0 h 1464"/>
                <a:gd name="T40" fmla="*/ 0 w 1476"/>
                <a:gd name="T41" fmla="*/ 0 h 1464"/>
                <a:gd name="T42" fmla="*/ 0 w 1476"/>
                <a:gd name="T43" fmla="*/ 0 h 1464"/>
                <a:gd name="T44" fmla="*/ 0 w 1476"/>
                <a:gd name="T45" fmla="*/ 0 h 1464"/>
                <a:gd name="T46" fmla="*/ 0 w 1476"/>
                <a:gd name="T47" fmla="*/ 0 h 1464"/>
                <a:gd name="T48" fmla="*/ 0 w 1476"/>
                <a:gd name="T49" fmla="*/ 0 h 1464"/>
                <a:gd name="T50" fmla="*/ 0 w 1476"/>
                <a:gd name="T51" fmla="*/ 0 h 1464"/>
                <a:gd name="T52" fmla="*/ 0 w 1476"/>
                <a:gd name="T53" fmla="*/ 0 h 1464"/>
                <a:gd name="T54" fmla="*/ 0 w 1476"/>
                <a:gd name="T55" fmla="*/ 0 h 1464"/>
                <a:gd name="T56" fmla="*/ 0 w 1476"/>
                <a:gd name="T57" fmla="*/ 0 h 1464"/>
                <a:gd name="T58" fmla="*/ 0 w 1476"/>
                <a:gd name="T59" fmla="*/ 0 h 1464"/>
                <a:gd name="T60" fmla="*/ 0 w 1476"/>
                <a:gd name="T61" fmla="*/ 0 h 1464"/>
                <a:gd name="T62" fmla="*/ 0 w 1476"/>
                <a:gd name="T63" fmla="*/ 0 h 1464"/>
                <a:gd name="T64" fmla="*/ 0 w 1476"/>
                <a:gd name="T65" fmla="*/ 0 h 1464"/>
                <a:gd name="T66" fmla="*/ 0 w 1476"/>
                <a:gd name="T67" fmla="*/ 0 h 1464"/>
                <a:gd name="T68" fmla="*/ 0 w 1476"/>
                <a:gd name="T69" fmla="*/ 0 h 1464"/>
                <a:gd name="T70" fmla="*/ 0 w 1476"/>
                <a:gd name="T71" fmla="*/ 0 h 1464"/>
                <a:gd name="T72" fmla="*/ 0 w 1476"/>
                <a:gd name="T73" fmla="*/ 0 h 1464"/>
                <a:gd name="T74" fmla="*/ 0 w 1476"/>
                <a:gd name="T75" fmla="*/ 0 h 1464"/>
                <a:gd name="T76" fmla="*/ 0 w 1476"/>
                <a:gd name="T77" fmla="*/ 0 h 1464"/>
                <a:gd name="T78" fmla="*/ 0 w 1476"/>
                <a:gd name="T79" fmla="*/ 0 h 1464"/>
                <a:gd name="T80" fmla="*/ 0 w 1476"/>
                <a:gd name="T81" fmla="*/ 0 h 1464"/>
                <a:gd name="T82" fmla="*/ 0 w 1476"/>
                <a:gd name="T83" fmla="*/ 0 h 1464"/>
                <a:gd name="T84" fmla="*/ 0 w 1476"/>
                <a:gd name="T85" fmla="*/ 0 h 1464"/>
                <a:gd name="T86" fmla="*/ 0 w 1476"/>
                <a:gd name="T87" fmla="*/ 0 h 1464"/>
                <a:gd name="T88" fmla="*/ 0 w 1476"/>
                <a:gd name="T89" fmla="*/ 0 h 1464"/>
                <a:gd name="T90" fmla="*/ 0 w 1476"/>
                <a:gd name="T91" fmla="*/ 0 h 1464"/>
                <a:gd name="T92" fmla="*/ 0 w 1476"/>
                <a:gd name="T93" fmla="*/ 0 h 1464"/>
                <a:gd name="T94" fmla="*/ 0 w 1476"/>
                <a:gd name="T95" fmla="*/ 0 h 1464"/>
                <a:gd name="T96" fmla="*/ 0 w 1476"/>
                <a:gd name="T97" fmla="*/ 0 h 1464"/>
                <a:gd name="T98" fmla="*/ 0 w 1476"/>
                <a:gd name="T99" fmla="*/ 0 h 1464"/>
                <a:gd name="T100" fmla="*/ 0 w 1476"/>
                <a:gd name="T101" fmla="*/ 0 h 1464"/>
                <a:gd name="T102" fmla="*/ 0 w 1476"/>
                <a:gd name="T103" fmla="*/ 0 h 1464"/>
                <a:gd name="T104" fmla="*/ 0 w 1476"/>
                <a:gd name="T105" fmla="*/ 0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Albania"/>
            <p:cNvSpPr>
              <a:spLocks/>
            </p:cNvSpPr>
            <p:nvPr/>
          </p:nvSpPr>
          <p:spPr bwMode="auto">
            <a:xfrm>
              <a:off x="5108803" y="2565756"/>
              <a:ext cx="62004" cy="97463"/>
            </a:xfrm>
            <a:custGeom>
              <a:avLst/>
              <a:gdLst>
                <a:gd name="T0" fmla="*/ 0 w 144"/>
                <a:gd name="T1" fmla="*/ 0 h 246"/>
                <a:gd name="T2" fmla="*/ 0 w 144"/>
                <a:gd name="T3" fmla="*/ 0 h 246"/>
                <a:gd name="T4" fmla="*/ 0 w 144"/>
                <a:gd name="T5" fmla="*/ 0 h 246"/>
                <a:gd name="T6" fmla="*/ 0 w 144"/>
                <a:gd name="T7" fmla="*/ 0 h 246"/>
                <a:gd name="T8" fmla="*/ 0 w 144"/>
                <a:gd name="T9" fmla="*/ 0 h 246"/>
                <a:gd name="T10" fmla="*/ 0 w 144"/>
                <a:gd name="T11" fmla="*/ 0 h 246"/>
                <a:gd name="T12" fmla="*/ 0 w 144"/>
                <a:gd name="T13" fmla="*/ 0 h 246"/>
                <a:gd name="T14" fmla="*/ 0 w 144"/>
                <a:gd name="T15" fmla="*/ 0 h 246"/>
                <a:gd name="T16" fmla="*/ 0 w 144"/>
                <a:gd name="T17" fmla="*/ 0 h 246"/>
                <a:gd name="T18" fmla="*/ 0 w 144"/>
                <a:gd name="T19" fmla="*/ 0 h 246"/>
                <a:gd name="T20" fmla="*/ 0 w 144"/>
                <a:gd name="T21" fmla="*/ 0 h 246"/>
                <a:gd name="T22" fmla="*/ 0 w 144"/>
                <a:gd name="T23" fmla="*/ 0 h 246"/>
                <a:gd name="T24" fmla="*/ 0 w 144"/>
                <a:gd name="T25" fmla="*/ 0 h 246"/>
                <a:gd name="T26" fmla="*/ 0 w 144"/>
                <a:gd name="T27" fmla="*/ 0 h 246"/>
                <a:gd name="T28" fmla="*/ 0 w 144"/>
                <a:gd name="T29" fmla="*/ 0 h 246"/>
                <a:gd name="T30" fmla="*/ 0 w 144"/>
                <a:gd name="T31" fmla="*/ 0 h 246"/>
                <a:gd name="T32" fmla="*/ 0 w 144"/>
                <a:gd name="T33" fmla="*/ 0 h 246"/>
                <a:gd name="T34" fmla="*/ 0 w 144"/>
                <a:gd name="T35" fmla="*/ 0 h 246"/>
                <a:gd name="T36" fmla="*/ 0 w 144"/>
                <a:gd name="T37" fmla="*/ 0 h 246"/>
                <a:gd name="T38" fmla="*/ 0 w 144"/>
                <a:gd name="T39" fmla="*/ 0 h 246"/>
                <a:gd name="T40" fmla="*/ 0 w 144"/>
                <a:gd name="T41" fmla="*/ 0 h 246"/>
                <a:gd name="T42" fmla="*/ 0 w 144"/>
                <a:gd name="T43" fmla="*/ 0 h 246"/>
                <a:gd name="T44" fmla="*/ 0 w 144"/>
                <a:gd name="T45" fmla="*/ 0 h 246"/>
                <a:gd name="T46" fmla="*/ 0 w 144"/>
                <a:gd name="T47" fmla="*/ 0 h 246"/>
                <a:gd name="T48" fmla="*/ 0 w 144"/>
                <a:gd name="T49" fmla="*/ 0 h 246"/>
                <a:gd name="T50" fmla="*/ 0 w 144"/>
                <a:gd name="T51" fmla="*/ 0 h 246"/>
                <a:gd name="T52" fmla="*/ 0 w 144"/>
                <a:gd name="T53" fmla="*/ 0 h 246"/>
                <a:gd name="T54" fmla="*/ 0 w 144"/>
                <a:gd name="T55" fmla="*/ 0 h 246"/>
                <a:gd name="T56" fmla="*/ 0 w 144"/>
                <a:gd name="T57" fmla="*/ 0 h 246"/>
                <a:gd name="T58" fmla="*/ 0 w 144"/>
                <a:gd name="T59" fmla="*/ 0 h 246"/>
                <a:gd name="T60" fmla="*/ 0 w 144"/>
                <a:gd name="T61" fmla="*/ 0 h 246"/>
                <a:gd name="T62" fmla="*/ 0 w 144"/>
                <a:gd name="T63" fmla="*/ 0 h 246"/>
                <a:gd name="T64" fmla="*/ 0 w 144"/>
                <a:gd name="T65" fmla="*/ 0 h 246"/>
                <a:gd name="T66" fmla="*/ 0 w 144"/>
                <a:gd name="T67" fmla="*/ 0 h 246"/>
                <a:gd name="T68" fmla="*/ 0 w 144"/>
                <a:gd name="T69" fmla="*/ 0 h 246"/>
                <a:gd name="T70" fmla="*/ 0 w 144"/>
                <a:gd name="T71" fmla="*/ 0 h 246"/>
                <a:gd name="T72" fmla="*/ 0 w 144"/>
                <a:gd name="T73" fmla="*/ 0 h 246"/>
                <a:gd name="T74" fmla="*/ 0 w 144"/>
                <a:gd name="T75" fmla="*/ 0 h 246"/>
                <a:gd name="T76" fmla="*/ 0 w 144"/>
                <a:gd name="T77" fmla="*/ 0 h 246"/>
                <a:gd name="T78" fmla="*/ 0 w 144"/>
                <a:gd name="T79" fmla="*/ 0 h 246"/>
                <a:gd name="T80" fmla="*/ 0 w 144"/>
                <a:gd name="T81" fmla="*/ 0 h 246"/>
                <a:gd name="T82" fmla="*/ 0 w 144"/>
                <a:gd name="T83" fmla="*/ 0 h 246"/>
                <a:gd name="T84" fmla="*/ 0 w 144"/>
                <a:gd name="T85" fmla="*/ 0 h 246"/>
                <a:gd name="T86" fmla="*/ 0 w 144"/>
                <a:gd name="T87" fmla="*/ 0 h 246"/>
                <a:gd name="T88" fmla="*/ 0 w 144"/>
                <a:gd name="T89" fmla="*/ 0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South Africa"/>
            <p:cNvSpPr>
              <a:spLocks noEditPoints="1"/>
            </p:cNvSpPr>
            <p:nvPr/>
          </p:nvSpPr>
          <p:spPr bwMode="auto">
            <a:xfrm>
              <a:off x="5050152" y="4631044"/>
              <a:ext cx="485979" cy="403775"/>
            </a:xfrm>
            <a:custGeom>
              <a:avLst/>
              <a:gdLst>
                <a:gd name="T0" fmla="*/ 0 w 1134"/>
                <a:gd name="T1" fmla="*/ 0 h 1020"/>
                <a:gd name="T2" fmla="*/ 0 w 1134"/>
                <a:gd name="T3" fmla="*/ 0 h 1020"/>
                <a:gd name="T4" fmla="*/ 0 w 1134"/>
                <a:gd name="T5" fmla="*/ 0 h 1020"/>
                <a:gd name="T6" fmla="*/ 0 w 1134"/>
                <a:gd name="T7" fmla="*/ 0 h 1020"/>
                <a:gd name="T8" fmla="*/ 0 w 1134"/>
                <a:gd name="T9" fmla="*/ 0 h 1020"/>
                <a:gd name="T10" fmla="*/ 0 w 1134"/>
                <a:gd name="T11" fmla="*/ 0 h 1020"/>
                <a:gd name="T12" fmla="*/ 0 w 1134"/>
                <a:gd name="T13" fmla="*/ 0 h 1020"/>
                <a:gd name="T14" fmla="*/ 0 w 1134"/>
                <a:gd name="T15" fmla="*/ 0 h 1020"/>
                <a:gd name="T16" fmla="*/ 0 w 1134"/>
                <a:gd name="T17" fmla="*/ 0 h 1020"/>
                <a:gd name="T18" fmla="*/ 0 w 1134"/>
                <a:gd name="T19" fmla="*/ 0 h 1020"/>
                <a:gd name="T20" fmla="*/ 0 w 1134"/>
                <a:gd name="T21" fmla="*/ 0 h 1020"/>
                <a:gd name="T22" fmla="*/ 0 w 1134"/>
                <a:gd name="T23" fmla="*/ 0 h 1020"/>
                <a:gd name="T24" fmla="*/ 0 w 1134"/>
                <a:gd name="T25" fmla="*/ 0 h 1020"/>
                <a:gd name="T26" fmla="*/ 0 w 1134"/>
                <a:gd name="T27" fmla="*/ 0 h 1020"/>
                <a:gd name="T28" fmla="*/ 0 w 1134"/>
                <a:gd name="T29" fmla="*/ 0 h 1020"/>
                <a:gd name="T30" fmla="*/ 0 w 1134"/>
                <a:gd name="T31" fmla="*/ 0 h 1020"/>
                <a:gd name="T32" fmla="*/ 0 w 1134"/>
                <a:gd name="T33" fmla="*/ 0 h 1020"/>
                <a:gd name="T34" fmla="*/ 0 w 1134"/>
                <a:gd name="T35" fmla="*/ 0 h 1020"/>
                <a:gd name="T36" fmla="*/ 0 w 1134"/>
                <a:gd name="T37" fmla="*/ 0 h 1020"/>
                <a:gd name="T38" fmla="*/ 0 w 1134"/>
                <a:gd name="T39" fmla="*/ 0 h 1020"/>
                <a:gd name="T40" fmla="*/ 0 w 1134"/>
                <a:gd name="T41" fmla="*/ 0 h 1020"/>
                <a:gd name="T42" fmla="*/ 0 w 1134"/>
                <a:gd name="T43" fmla="*/ 0 h 1020"/>
                <a:gd name="T44" fmla="*/ 0 w 1134"/>
                <a:gd name="T45" fmla="*/ 0 h 1020"/>
                <a:gd name="T46" fmla="*/ 0 w 1134"/>
                <a:gd name="T47" fmla="*/ 0 h 1020"/>
                <a:gd name="T48" fmla="*/ 0 w 1134"/>
                <a:gd name="T49" fmla="*/ 0 h 1020"/>
                <a:gd name="T50" fmla="*/ 0 w 1134"/>
                <a:gd name="T51" fmla="*/ 0 h 1020"/>
                <a:gd name="T52" fmla="*/ 0 w 1134"/>
                <a:gd name="T53" fmla="*/ 0 h 1020"/>
                <a:gd name="T54" fmla="*/ 0 w 1134"/>
                <a:gd name="T55" fmla="*/ 0 h 1020"/>
                <a:gd name="T56" fmla="*/ 0 w 1134"/>
                <a:gd name="T57" fmla="*/ 0 h 1020"/>
                <a:gd name="T58" fmla="*/ 0 w 1134"/>
                <a:gd name="T59" fmla="*/ 0 h 1020"/>
                <a:gd name="T60" fmla="*/ 0 w 1134"/>
                <a:gd name="T61" fmla="*/ 0 h 1020"/>
                <a:gd name="T62" fmla="*/ 0 w 1134"/>
                <a:gd name="T63" fmla="*/ 0 h 1020"/>
                <a:gd name="T64" fmla="*/ 0 w 1134"/>
                <a:gd name="T65" fmla="*/ 0 h 1020"/>
                <a:gd name="T66" fmla="*/ 0 w 1134"/>
                <a:gd name="T67" fmla="*/ 0 h 1020"/>
                <a:gd name="T68" fmla="*/ 0 w 1134"/>
                <a:gd name="T69" fmla="*/ 0 h 1020"/>
                <a:gd name="T70" fmla="*/ 0 w 1134"/>
                <a:gd name="T71" fmla="*/ 0 h 1020"/>
                <a:gd name="T72" fmla="*/ 0 w 1134"/>
                <a:gd name="T73" fmla="*/ 0 h 1020"/>
                <a:gd name="T74" fmla="*/ 0 w 1134"/>
                <a:gd name="T75" fmla="*/ 0 h 1020"/>
                <a:gd name="T76" fmla="*/ 0 w 1134"/>
                <a:gd name="T77" fmla="*/ 0 h 1020"/>
                <a:gd name="T78" fmla="*/ 0 w 1134"/>
                <a:gd name="T79" fmla="*/ 0 h 1020"/>
                <a:gd name="T80" fmla="*/ 0 w 1134"/>
                <a:gd name="T81" fmla="*/ 0 h 1020"/>
                <a:gd name="T82" fmla="*/ 0 w 1134"/>
                <a:gd name="T83" fmla="*/ 0 h 1020"/>
                <a:gd name="T84" fmla="*/ 0 w 1134"/>
                <a:gd name="T85" fmla="*/ 0 h 1020"/>
                <a:gd name="T86" fmla="*/ 0 w 1134"/>
                <a:gd name="T87" fmla="*/ 0 h 1020"/>
                <a:gd name="T88" fmla="*/ 0 w 1134"/>
                <a:gd name="T89" fmla="*/ 0 h 1020"/>
                <a:gd name="T90" fmla="*/ 0 w 1134"/>
                <a:gd name="T91" fmla="*/ 0 h 1020"/>
                <a:gd name="T92" fmla="*/ 0 w 1134"/>
                <a:gd name="T93" fmla="*/ 0 h 1020"/>
                <a:gd name="T94" fmla="*/ 0 w 1134"/>
                <a:gd name="T95" fmla="*/ 0 h 1020"/>
                <a:gd name="T96" fmla="*/ 0 w 1134"/>
                <a:gd name="T97" fmla="*/ 0 h 1020"/>
                <a:gd name="T98" fmla="*/ 0 w 1134"/>
                <a:gd name="T99" fmla="*/ 0 h 1020"/>
                <a:gd name="T100" fmla="*/ 0 w 1134"/>
                <a:gd name="T101" fmla="*/ 0 h 1020"/>
                <a:gd name="T102" fmla="*/ 0 w 1134"/>
                <a:gd name="T103" fmla="*/ 0 h 1020"/>
                <a:gd name="T104" fmla="*/ 0 w 1134"/>
                <a:gd name="T105" fmla="*/ 0 h 1020"/>
                <a:gd name="T106" fmla="*/ 0 w 1134"/>
                <a:gd name="T107" fmla="*/ 0 h 1020"/>
                <a:gd name="T108" fmla="*/ 0 w 1134"/>
                <a:gd name="T109" fmla="*/ 0 h 1020"/>
                <a:gd name="T110" fmla="*/ 0 w 1134"/>
                <a:gd name="T111" fmla="*/ 0 h 1020"/>
                <a:gd name="T112" fmla="*/ 0 w 1134"/>
                <a:gd name="T113" fmla="*/ 0 h 1020"/>
                <a:gd name="T114" fmla="*/ 0 w 1134"/>
                <a:gd name="T115" fmla="*/ 0 h 1020"/>
                <a:gd name="T116" fmla="*/ 0 w 1134"/>
                <a:gd name="T117" fmla="*/ 0 h 1020"/>
                <a:gd name="T118" fmla="*/ 0 w 1134"/>
                <a:gd name="T119" fmla="*/ 0 h 1020"/>
                <a:gd name="T120" fmla="*/ 0 w 1134"/>
                <a:gd name="T121" fmla="*/ 0 h 1020"/>
                <a:gd name="T122" fmla="*/ 0 w 1134"/>
                <a:gd name="T123" fmla="*/ 0 h 1020"/>
                <a:gd name="T124" fmla="*/ 0 w 1134"/>
                <a:gd name="T125" fmla="*/ 0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Afghanistan"/>
            <p:cNvSpPr>
              <a:spLocks/>
            </p:cNvSpPr>
            <p:nvPr/>
          </p:nvSpPr>
          <p:spPr bwMode="auto">
            <a:xfrm>
              <a:off x="6315372" y="2695707"/>
              <a:ext cx="388783" cy="292389"/>
            </a:xfrm>
            <a:custGeom>
              <a:avLst/>
              <a:gdLst>
                <a:gd name="T0" fmla="*/ 0 w 906"/>
                <a:gd name="T1" fmla="*/ 0 h 738"/>
                <a:gd name="T2" fmla="*/ 0 w 906"/>
                <a:gd name="T3" fmla="*/ 0 h 738"/>
                <a:gd name="T4" fmla="*/ 0 w 906"/>
                <a:gd name="T5" fmla="*/ 0 h 738"/>
                <a:gd name="T6" fmla="*/ 0 w 906"/>
                <a:gd name="T7" fmla="*/ 0 h 738"/>
                <a:gd name="T8" fmla="*/ 0 w 906"/>
                <a:gd name="T9" fmla="*/ 0 h 738"/>
                <a:gd name="T10" fmla="*/ 0 w 906"/>
                <a:gd name="T11" fmla="*/ 0 h 738"/>
                <a:gd name="T12" fmla="*/ 0 w 906"/>
                <a:gd name="T13" fmla="*/ 0 h 738"/>
                <a:gd name="T14" fmla="*/ 0 w 906"/>
                <a:gd name="T15" fmla="*/ 0 h 738"/>
                <a:gd name="T16" fmla="*/ 0 w 906"/>
                <a:gd name="T17" fmla="*/ 0 h 738"/>
                <a:gd name="T18" fmla="*/ 0 w 906"/>
                <a:gd name="T19" fmla="*/ 0 h 738"/>
                <a:gd name="T20" fmla="*/ 0 w 906"/>
                <a:gd name="T21" fmla="*/ 0 h 738"/>
                <a:gd name="T22" fmla="*/ 0 w 906"/>
                <a:gd name="T23" fmla="*/ 0 h 738"/>
                <a:gd name="T24" fmla="*/ 0 w 906"/>
                <a:gd name="T25" fmla="*/ 0 h 738"/>
                <a:gd name="T26" fmla="*/ 0 w 906"/>
                <a:gd name="T27" fmla="*/ 0 h 738"/>
                <a:gd name="T28" fmla="*/ 0 w 906"/>
                <a:gd name="T29" fmla="*/ 0 h 738"/>
                <a:gd name="T30" fmla="*/ 0 w 906"/>
                <a:gd name="T31" fmla="*/ 0 h 738"/>
                <a:gd name="T32" fmla="*/ 0 w 906"/>
                <a:gd name="T33" fmla="*/ 0 h 738"/>
                <a:gd name="T34" fmla="*/ 0 w 906"/>
                <a:gd name="T35" fmla="*/ 0 h 738"/>
                <a:gd name="T36" fmla="*/ 0 w 906"/>
                <a:gd name="T37" fmla="*/ 0 h 738"/>
                <a:gd name="T38" fmla="*/ 0 w 906"/>
                <a:gd name="T39" fmla="*/ 0 h 738"/>
                <a:gd name="T40" fmla="*/ 0 w 906"/>
                <a:gd name="T41" fmla="*/ 0 h 738"/>
                <a:gd name="T42" fmla="*/ 0 w 906"/>
                <a:gd name="T43" fmla="*/ 0 h 738"/>
                <a:gd name="T44" fmla="*/ 0 w 906"/>
                <a:gd name="T45" fmla="*/ 0 h 738"/>
                <a:gd name="T46" fmla="*/ 0 w 906"/>
                <a:gd name="T47" fmla="*/ 0 h 738"/>
                <a:gd name="T48" fmla="*/ 0 w 906"/>
                <a:gd name="T49" fmla="*/ 0 h 738"/>
                <a:gd name="T50" fmla="*/ 0 w 906"/>
                <a:gd name="T51" fmla="*/ 0 h 738"/>
                <a:gd name="T52" fmla="*/ 0 w 906"/>
                <a:gd name="T53" fmla="*/ 0 h 738"/>
                <a:gd name="T54" fmla="*/ 0 w 906"/>
                <a:gd name="T55" fmla="*/ 0 h 738"/>
                <a:gd name="T56" fmla="*/ 0 w 906"/>
                <a:gd name="T57" fmla="*/ 0 h 738"/>
                <a:gd name="T58" fmla="*/ 0 w 906"/>
                <a:gd name="T59" fmla="*/ 0 h 738"/>
                <a:gd name="T60" fmla="*/ 0 w 906"/>
                <a:gd name="T61" fmla="*/ 0 h 738"/>
                <a:gd name="T62" fmla="*/ 0 w 906"/>
                <a:gd name="T63" fmla="*/ 0 h 738"/>
                <a:gd name="T64" fmla="*/ 0 w 906"/>
                <a:gd name="T65" fmla="*/ 0 h 738"/>
                <a:gd name="T66" fmla="*/ 0 w 906"/>
                <a:gd name="T67" fmla="*/ 0 h 738"/>
                <a:gd name="T68" fmla="*/ 0 w 906"/>
                <a:gd name="T69" fmla="*/ 0 h 738"/>
                <a:gd name="T70" fmla="*/ 0 w 906"/>
                <a:gd name="T71" fmla="*/ 0 h 738"/>
                <a:gd name="T72" fmla="*/ 0 w 906"/>
                <a:gd name="T73" fmla="*/ 0 h 738"/>
                <a:gd name="T74" fmla="*/ 0 w 906"/>
                <a:gd name="T75" fmla="*/ 0 h 738"/>
                <a:gd name="T76" fmla="*/ 0 w 906"/>
                <a:gd name="T77" fmla="*/ 0 h 738"/>
                <a:gd name="T78" fmla="*/ 0 w 906"/>
                <a:gd name="T79" fmla="*/ 0 h 738"/>
                <a:gd name="T80" fmla="*/ 0 w 906"/>
                <a:gd name="T81" fmla="*/ 0 h 738"/>
                <a:gd name="T82" fmla="*/ 0 w 906"/>
                <a:gd name="T83" fmla="*/ 0 h 738"/>
                <a:gd name="T84" fmla="*/ 0 w 906"/>
                <a:gd name="T85" fmla="*/ 0 h 738"/>
                <a:gd name="T86" fmla="*/ 0 w 906"/>
                <a:gd name="T87" fmla="*/ 0 h 738"/>
                <a:gd name="T88" fmla="*/ 0 w 906"/>
                <a:gd name="T89" fmla="*/ 0 h 738"/>
                <a:gd name="T90" fmla="*/ 0 w 906"/>
                <a:gd name="T91" fmla="*/ 0 h 738"/>
                <a:gd name="T92" fmla="*/ 0 w 906"/>
                <a:gd name="T93" fmla="*/ 0 h 738"/>
                <a:gd name="T94" fmla="*/ 0 w 906"/>
                <a:gd name="T95" fmla="*/ 0 h 738"/>
                <a:gd name="T96" fmla="*/ 0 w 906"/>
                <a:gd name="T97" fmla="*/ 0 h 738"/>
                <a:gd name="T98" fmla="*/ 0 w 906"/>
                <a:gd name="T99" fmla="*/ 0 h 738"/>
                <a:gd name="T100" fmla="*/ 0 w 906"/>
                <a:gd name="T101" fmla="*/ 0 h 738"/>
                <a:gd name="T102" fmla="*/ 0 w 906"/>
                <a:gd name="T103" fmla="*/ 0 h 738"/>
                <a:gd name="T104" fmla="*/ 0 w 906"/>
                <a:gd name="T105" fmla="*/ 0 h 738"/>
                <a:gd name="T106" fmla="*/ 0 w 906"/>
                <a:gd name="T107" fmla="*/ 0 h 738"/>
                <a:gd name="T108" fmla="*/ 0 w 906"/>
                <a:gd name="T109" fmla="*/ 0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CEDC00"/>
            </a:solidFill>
            <a:ln w="31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1" name="Grafik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299" y="1752838"/>
              <a:ext cx="616000" cy="144000"/>
            </a:xfrm>
            <a:prstGeom prst="rect">
              <a:avLst/>
            </a:prstGeom>
          </p:spPr>
        </p:pic>
        <p:pic>
          <p:nvPicPr>
            <p:cNvPr id="222" name="Grafik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1616" y="3025137"/>
              <a:ext cx="476344" cy="216000"/>
            </a:xfrm>
            <a:prstGeom prst="rect">
              <a:avLst/>
            </a:prstGeom>
          </p:spPr>
        </p:pic>
        <p:pic>
          <p:nvPicPr>
            <p:cNvPr id="223" name="Grafik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8699" y="2948393"/>
              <a:ext cx="288000" cy="288000"/>
            </a:xfrm>
            <a:prstGeom prst="rect">
              <a:avLst/>
            </a:prstGeom>
          </p:spPr>
        </p:pic>
        <p:pic>
          <p:nvPicPr>
            <p:cNvPr id="225" name="Picture 2" descr="Bildergebnis für ford logo neu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351" y="2776369"/>
              <a:ext cx="402424" cy="15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593" y="4352366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07" y="2937362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484" y="2479627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463" y="2011382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705" y="1873696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315" y="3197786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6" descr="File:Volkswagen logo.sv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247" y="3006787"/>
              <a:ext cx="252703" cy="2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8" descr="Bildergebnis für bmw logologo sv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399" y="2570563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8" descr="Bildergebnis für bmw logologo sv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132" y="4800141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8" descr="Bildergebnis für bmw logologo sv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056" y="2546501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8" descr="Bildergebnis für bmw logologo sv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410" y="1984377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12" descr="Bildergebnis für skoda logo sv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062" y="2461414"/>
              <a:ext cx="212683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14" descr="Bildergebnis für seat logo sv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541" y="2491664"/>
              <a:ext cx="316867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16" descr="Bildergebnis für FAW logo sv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960" y="2663993"/>
              <a:ext cx="252000" cy="26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Grafik 197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090" y="2267175"/>
              <a:ext cx="431165" cy="170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Picture 2" descr="Bildergebnis für ford logo neu">
              <a:extLst>
                <a:ext uri="{FF2B5EF4-FFF2-40B4-BE49-F238E27FC236}">
                  <a16:creationId xmlns:a16="http://schemas.microsoft.com/office/drawing/2014/main" id="{1C342E5B-D11F-4131-89DF-46F9FBBB3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758" y="2587921"/>
              <a:ext cx="402424" cy="15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 descr="Bildergebnis für ford logo neu">
              <a:extLst>
                <a:ext uri="{FF2B5EF4-FFF2-40B4-BE49-F238E27FC236}">
                  <a16:creationId xmlns:a16="http://schemas.microsoft.com/office/drawing/2014/main" id="{469A53E1-410C-4F39-BDCD-9DA8CCEA8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507" y="4935945"/>
              <a:ext cx="402424" cy="15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5">
              <a:extLst>
                <a:ext uri="{FF2B5EF4-FFF2-40B4-BE49-F238E27FC236}">
                  <a16:creationId xmlns:a16="http://schemas.microsoft.com/office/drawing/2014/main" id="{7ED4E843-ACAC-21AE-F159-F1DA7C15D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8970" y="3192178"/>
              <a:ext cx="616000" cy="144000"/>
            </a:xfrm>
            <a:prstGeom prst="rect">
              <a:avLst/>
            </a:prstGeom>
          </p:spPr>
        </p:pic>
        <p:pic>
          <p:nvPicPr>
            <p:cNvPr id="15" name="Grafik 5">
              <a:extLst>
                <a:ext uri="{FF2B5EF4-FFF2-40B4-BE49-F238E27FC236}">
                  <a16:creationId xmlns:a16="http://schemas.microsoft.com/office/drawing/2014/main" id="{F6A641EA-2554-DEFC-205B-B5217DE08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6194" y="2822922"/>
              <a:ext cx="616000" cy="144000"/>
            </a:xfrm>
            <a:prstGeom prst="rect">
              <a:avLst/>
            </a:prstGeom>
          </p:spPr>
        </p:pic>
      </p:grpSp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316473" y="239251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fr-FR" sz="1800">
                <a:solidFill>
                  <a:schemeClr val="bg1"/>
                </a:solidFill>
              </a:rPr>
              <a:t>Our Customer mix in Bodyshop</a:t>
            </a:r>
            <a:br>
              <a:rPr lang="en-GB" sz="1800">
                <a:solidFill>
                  <a:schemeClr val="bg1"/>
                </a:solidFill>
              </a:rPr>
            </a:b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244" name="Picture 2" descr="Résultat de recherche d'images pour &quot;mercedes logo&quot;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00" y="2196968"/>
            <a:ext cx="255212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 descr="Résultat de recherche d'images pour &quot;mercedes logo&quot;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536" y="4153391"/>
            <a:ext cx="255212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2" descr="Résultat de recherche d'images pour &quot;mercedes logo&quot;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308" y="1570078"/>
            <a:ext cx="255212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" descr="Résultat de recherche d'images pour &quot;mercedes logo&quot;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120" y="1490726"/>
            <a:ext cx="255212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Text Box 9"/>
          <p:cNvSpPr txBox="1">
            <a:spLocks noChangeArrowheads="1"/>
          </p:cNvSpPr>
          <p:nvPr/>
        </p:nvSpPr>
        <p:spPr bwMode="auto">
          <a:xfrm>
            <a:off x="5454116" y="3435029"/>
            <a:ext cx="2883279" cy="1615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174625" indent="-169863" eaLnBrk="0" hangingPunct="0"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631825" indent="-174625" eaLnBrk="0" hangingPunct="0"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BMW – 600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 – 670 systems 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Porsche – 80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Mercedes – 700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 – 60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Stellantis PSA – 130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Stellantis FCA – 100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RENAULT – 100 systems</a:t>
            </a:r>
          </a:p>
          <a:p>
            <a:pPr lvl="1" eaLnBrk="1" hangingPunct="1">
              <a:buClr>
                <a:srgbClr val="CEDC00"/>
              </a:buClr>
              <a:buFont typeface="Wingdings" pitchFamily="2" charset="2"/>
              <a:buChar char="§"/>
            </a:pP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VOLVO : validated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BDC064-8414-2C45-3E0F-03FB98D0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70" y="2141149"/>
            <a:ext cx="598369" cy="2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05688E3-3EB9-9809-4B77-962FA0A8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20" y="1875408"/>
            <a:ext cx="598369" cy="2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51B39FD-3BFF-99BF-55C9-4101F74A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79" y="2882485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2BA08E0-C6A6-CE83-2659-A63E8C15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69" y="2382025"/>
            <a:ext cx="598369" cy="2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perçu de l’image">
            <a:extLst>
              <a:ext uri="{FF2B5EF4-FFF2-40B4-BE49-F238E27FC236}">
                <a16:creationId xmlns:a16="http://schemas.microsoft.com/office/drawing/2014/main" id="{A94D6729-57B8-C1FE-1C91-9E96582DF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0" b="9323"/>
          <a:stretch/>
        </p:blipFill>
        <p:spPr bwMode="auto">
          <a:xfrm>
            <a:off x="0" y="4365572"/>
            <a:ext cx="1782370" cy="7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e saviez-vous : le logo de Renault n'a pas toujours été un losange">
            <a:extLst>
              <a:ext uri="{FF2B5EF4-FFF2-40B4-BE49-F238E27FC236}">
                <a16:creationId xmlns:a16="http://schemas.microsoft.com/office/drawing/2014/main" id="{FD72B1C4-B492-54C5-B54D-499F3E0BB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r="31164"/>
          <a:stretch/>
        </p:blipFill>
        <p:spPr bwMode="auto">
          <a:xfrm>
            <a:off x="2628318" y="3664994"/>
            <a:ext cx="212977" cy="29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e saviez-vous : le logo de Renault n'a pas toujours été un losange">
            <a:extLst>
              <a:ext uri="{FF2B5EF4-FFF2-40B4-BE49-F238E27FC236}">
                <a16:creationId xmlns:a16="http://schemas.microsoft.com/office/drawing/2014/main" id="{9B106298-4AAD-1E93-5483-FBFF634EE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r="31164"/>
          <a:stretch/>
        </p:blipFill>
        <p:spPr bwMode="auto">
          <a:xfrm>
            <a:off x="2125673" y="3961670"/>
            <a:ext cx="212977" cy="29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e saviez-vous : le logo de Renault n'a pas toujours été un losange">
            <a:extLst>
              <a:ext uri="{FF2B5EF4-FFF2-40B4-BE49-F238E27FC236}">
                <a16:creationId xmlns:a16="http://schemas.microsoft.com/office/drawing/2014/main" id="{C8E49B6B-EEA3-EBC7-1CFC-2FE3EC065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r="31164"/>
          <a:stretch/>
        </p:blipFill>
        <p:spPr bwMode="auto">
          <a:xfrm>
            <a:off x="3892907" y="1980814"/>
            <a:ext cx="212977" cy="29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go Voiture : Marque Tesla | Format HD Png Dessin">
            <a:extLst>
              <a:ext uri="{FF2B5EF4-FFF2-40B4-BE49-F238E27FC236}">
                <a16:creationId xmlns:a16="http://schemas.microsoft.com/office/drawing/2014/main" id="{8BF76995-5837-CF6C-2F13-7FFEE724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53" y="1479255"/>
            <a:ext cx="239421" cy="31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o Voiture : Marque Tesla | Format HD Png Dessin">
            <a:extLst>
              <a:ext uri="{FF2B5EF4-FFF2-40B4-BE49-F238E27FC236}">
                <a16:creationId xmlns:a16="http://schemas.microsoft.com/office/drawing/2014/main" id="{6423299B-0993-84ED-1378-90573B7C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0" y="2141332"/>
            <a:ext cx="239421" cy="31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olvo Logo, Volvo Car Symbol Meaning and History | Car Brand Names.com">
            <a:extLst>
              <a:ext uri="{FF2B5EF4-FFF2-40B4-BE49-F238E27FC236}">
                <a16:creationId xmlns:a16="http://schemas.microsoft.com/office/drawing/2014/main" id="{CD864458-FC69-9A81-F390-DCDE6285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40" y="1502390"/>
            <a:ext cx="207866" cy="20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6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335899" y="1033420"/>
            <a:ext cx="8536252" cy="3422650"/>
          </a:xfrm>
          <a:prstGeom prst="rect">
            <a:avLst/>
          </a:prstGeom>
        </p:spPr>
        <p:txBody>
          <a:bodyPr/>
          <a:lstStyle/>
          <a:p>
            <a:r>
              <a:rPr lang="en-US" b="0">
                <a:solidFill>
                  <a:schemeClr val="tx1"/>
                </a:solidFill>
              </a:rPr>
              <a:t>With our </a:t>
            </a:r>
            <a:r>
              <a:rPr lang="en-US">
                <a:solidFill>
                  <a:schemeClr val="tx1"/>
                </a:solidFill>
              </a:rPr>
              <a:t>global network of partners </a:t>
            </a:r>
            <a:r>
              <a:rPr lang="en-US" b="0">
                <a:solidFill>
                  <a:schemeClr val="tx1"/>
                </a:solidFill>
              </a:rPr>
              <a:t>we design, manufacture, install and production start up full turn-key solutions for all </a:t>
            </a:r>
            <a:r>
              <a:rPr lang="en-US">
                <a:solidFill>
                  <a:schemeClr val="tx1"/>
                </a:solidFill>
              </a:rPr>
              <a:t>robotic application </a:t>
            </a:r>
            <a:r>
              <a:rPr lang="en-US" b="0">
                <a:solidFill>
                  <a:schemeClr val="tx1"/>
                </a:solidFill>
              </a:rPr>
              <a:t>or </a:t>
            </a:r>
            <a:r>
              <a:rPr lang="en-US">
                <a:solidFill>
                  <a:schemeClr val="tx1"/>
                </a:solidFill>
              </a:rPr>
              <a:t>circulating system</a:t>
            </a:r>
            <a:r>
              <a:rPr lang="en-US" b="0">
                <a:solidFill>
                  <a:schemeClr val="tx1"/>
                </a:solidFill>
              </a:rPr>
              <a:t> processes.</a:t>
            </a:r>
          </a:p>
          <a:p>
            <a:r>
              <a:rPr lang="en-US" b="0">
                <a:solidFill>
                  <a:schemeClr val="tx1"/>
                </a:solidFill>
              </a:rPr>
              <a:t>Ex : compact robotic booth, continuous conveyor for interior, efficient electrostatic process</a:t>
            </a:r>
          </a:p>
          <a:p>
            <a:endParaRPr lang="en-GB" b="0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335899" y="213002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fr-FR" sz="1800">
                <a:solidFill>
                  <a:schemeClr val="bg1"/>
                </a:solidFill>
              </a:rPr>
              <a:t>Our Experts at </a:t>
            </a:r>
            <a:r>
              <a:rPr lang="fr-FR" sz="1800" err="1">
                <a:solidFill>
                  <a:schemeClr val="bg1"/>
                </a:solidFill>
              </a:rPr>
              <a:t>your</a:t>
            </a:r>
            <a:r>
              <a:rPr lang="fr-FR" sz="1800">
                <a:solidFill>
                  <a:schemeClr val="bg1"/>
                </a:solidFill>
              </a:rPr>
              <a:t> service</a:t>
            </a:r>
            <a:br>
              <a:rPr lang="en-GB" sz="1800">
                <a:solidFill>
                  <a:schemeClr val="bg1"/>
                </a:solidFill>
              </a:rPr>
            </a:br>
            <a:r>
              <a:rPr lang="fr-FR" sz="1000"/>
              <a:t>Direct or Indirect </a:t>
            </a:r>
            <a:r>
              <a:rPr lang="fr-FR" sz="1000" err="1"/>
              <a:t>integration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CB6C0D2-77BB-594A-B2E9-EB121F753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"/>
          <a:stretch/>
        </p:blipFill>
        <p:spPr>
          <a:xfrm>
            <a:off x="5187711" y="3597139"/>
            <a:ext cx="1795646" cy="125887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CC75828-29B3-D341-B5B1-1125859773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51709" y="3597140"/>
            <a:ext cx="1690690" cy="125887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4782B94-4263-ED40-9226-6F6D2D12BF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15894" y="2225160"/>
            <a:ext cx="1875386" cy="124588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79F9243-5869-5E47-AA16-DF7A7D346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3" r="1217"/>
          <a:stretch/>
        </p:blipFill>
        <p:spPr>
          <a:xfrm>
            <a:off x="7202743" y="2229367"/>
            <a:ext cx="1253832" cy="125155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0B729B2-407A-7345-AFB1-E8789D0339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1" t="871" r="42219" b="5953"/>
          <a:stretch/>
        </p:blipFill>
        <p:spPr>
          <a:xfrm>
            <a:off x="6983357" y="3597142"/>
            <a:ext cx="1605654" cy="1258868"/>
          </a:xfrm>
          <a:prstGeom prst="rect">
            <a:avLst/>
          </a:prstGeom>
        </p:spPr>
      </p:pic>
      <p:pic>
        <p:nvPicPr>
          <p:cNvPr id="51" name="Picture 2" descr="\\sames.pri\sames\Commun\Présentations\D_Automotive\1_Automotive Solutions\1_Paint\Photo_video\Plateforme\Plateforme summer 2014 (10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0" r="22054"/>
          <a:stretch/>
        </p:blipFill>
        <p:spPr bwMode="auto">
          <a:xfrm>
            <a:off x="5139213" y="2237607"/>
            <a:ext cx="1943110" cy="12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A837A5-250F-E68E-D7F6-615BA99C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92" y="3393448"/>
            <a:ext cx="3210286" cy="17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67A658B-E419-8B98-7850-43A280B6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42" y="2229503"/>
            <a:ext cx="1074857" cy="13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3528AC1B-00D1-0112-8247-BDF1A59B715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19" y="2002742"/>
            <a:ext cx="825921" cy="14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sames.pri\sames\Commun\Présentations\D_Automotive\1_Automotive Solutions\1_Paint\Photo_video\Plateforme\Plateforme summer 2014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0" r="22054"/>
          <a:stretch/>
        </p:blipFill>
        <p:spPr bwMode="auto">
          <a:xfrm>
            <a:off x="6021573" y="1596422"/>
            <a:ext cx="2297287" cy="14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690" y="1608977"/>
            <a:ext cx="2082611" cy="14573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425" y="3471231"/>
            <a:ext cx="2047529" cy="145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Salze\0_Automobile\03-Plan Produit KRS Auto\EMB\25_SAPS_Millesimes Peinture\009-Station Saps 4 robot P25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699" y="1606047"/>
            <a:ext cx="2581549" cy="14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33567" y="3142449"/>
            <a:ext cx="2528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Installation &amp; Commissioning</a:t>
            </a:r>
            <a:endParaRPr lang="en-GB" sz="1600" b="1"/>
          </a:p>
        </p:txBody>
      </p:sp>
      <p:sp>
        <p:nvSpPr>
          <p:cNvPr id="19" name="Rectangle 18"/>
          <p:cNvSpPr/>
          <p:nvPr/>
        </p:nvSpPr>
        <p:spPr>
          <a:xfrm>
            <a:off x="3161108" y="1265064"/>
            <a:ext cx="23503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Mechanical design &amp; layout</a:t>
            </a:r>
            <a:endParaRPr lang="en-GB" sz="1600" b="1"/>
          </a:p>
        </p:txBody>
      </p:sp>
      <p:sp>
        <p:nvSpPr>
          <p:cNvPr id="20" name="Rectangle 19"/>
          <p:cNvSpPr/>
          <p:nvPr/>
        </p:nvSpPr>
        <p:spPr>
          <a:xfrm>
            <a:off x="737328" y="3134788"/>
            <a:ext cx="18582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Software automation</a:t>
            </a:r>
            <a:endParaRPr lang="en-GB" sz="1600" b="1"/>
          </a:p>
        </p:txBody>
      </p:sp>
      <p:sp>
        <p:nvSpPr>
          <p:cNvPr id="10" name="Rectangle 9"/>
          <p:cNvSpPr/>
          <p:nvPr/>
        </p:nvSpPr>
        <p:spPr>
          <a:xfrm>
            <a:off x="6450836" y="1252015"/>
            <a:ext cx="12715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Modular build</a:t>
            </a:r>
            <a:endParaRPr lang="en-GB" sz="1600" b="1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54" y="3434858"/>
            <a:ext cx="2102728" cy="137893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90719" y="3142449"/>
            <a:ext cx="21996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Application validation lab</a:t>
            </a:r>
            <a:endParaRPr lang="en-GB" sz="1600" b="1"/>
          </a:p>
        </p:txBody>
      </p:sp>
      <p:pic>
        <p:nvPicPr>
          <p:cNvPr id="25" name="Picture 3" descr="\\sames.pri\sames\Ingénierie\Ingénierie\12 A800_data sharing\photos chantier\S 53_Renault CordobaII_AB11810 15_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286" y="3494956"/>
            <a:ext cx="1914248" cy="14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47054" y="1285761"/>
            <a:ext cx="18870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prstClr val="black"/>
                </a:solidFill>
              </a:rPr>
              <a:t>Off line programming</a:t>
            </a:r>
            <a:endParaRPr lang="en-GB" sz="1600" b="1"/>
          </a:p>
        </p:txBody>
      </p:sp>
      <p:grpSp>
        <p:nvGrpSpPr>
          <p:cNvPr id="45" name="Groupe 44"/>
          <p:cNvGrpSpPr/>
          <p:nvPr/>
        </p:nvGrpSpPr>
        <p:grpSpPr>
          <a:xfrm>
            <a:off x="5520737" y="1148921"/>
            <a:ext cx="441010" cy="491636"/>
            <a:chOff x="425303" y="5943079"/>
            <a:chExt cx="441146" cy="491788"/>
          </a:xfrm>
        </p:grpSpPr>
        <p:pic>
          <p:nvPicPr>
            <p:cNvPr id="46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ZoneTexte 46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22</a:t>
              </a: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2531648" y="1148921"/>
            <a:ext cx="441010" cy="491636"/>
            <a:chOff x="425303" y="5943079"/>
            <a:chExt cx="441146" cy="491788"/>
          </a:xfrm>
        </p:grpSpPr>
        <p:pic>
          <p:nvPicPr>
            <p:cNvPr id="49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ZoneTexte 49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12</a:t>
              </a: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7833445" y="1148921"/>
            <a:ext cx="441010" cy="491636"/>
            <a:chOff x="425303" y="5943079"/>
            <a:chExt cx="441146" cy="491788"/>
          </a:xfrm>
        </p:grpSpPr>
        <p:pic>
          <p:nvPicPr>
            <p:cNvPr id="52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ZoneTexte 52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30</a:t>
              </a:r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8412835" y="3035087"/>
            <a:ext cx="441010" cy="491636"/>
            <a:chOff x="425303" y="5943079"/>
            <a:chExt cx="441146" cy="491788"/>
          </a:xfrm>
        </p:grpSpPr>
        <p:pic>
          <p:nvPicPr>
            <p:cNvPr id="55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ZoneTexte 55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40</a:t>
              </a: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5520737" y="3061022"/>
            <a:ext cx="441010" cy="491636"/>
            <a:chOff x="425303" y="5943079"/>
            <a:chExt cx="441146" cy="491788"/>
          </a:xfrm>
        </p:grpSpPr>
        <p:pic>
          <p:nvPicPr>
            <p:cNvPr id="58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10</a:t>
              </a: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2666121" y="3061022"/>
            <a:ext cx="441010" cy="491636"/>
            <a:chOff x="425303" y="5943079"/>
            <a:chExt cx="441146" cy="491788"/>
          </a:xfrm>
        </p:grpSpPr>
        <p:pic>
          <p:nvPicPr>
            <p:cNvPr id="61" name="Picture 8" descr="C:\Users\Salze\Downloads\iconmonstr-user-30-7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8" y="5943079"/>
              <a:ext cx="337900" cy="33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ZoneTexte 61"/>
            <p:cNvSpPr txBox="1"/>
            <p:nvPr/>
          </p:nvSpPr>
          <p:spPr>
            <a:xfrm>
              <a:off x="425303" y="6127090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/>
                <a:t>25</a:t>
              </a:r>
            </a:p>
          </p:txBody>
        </p:sp>
      </p:grpSp>
      <p:sp>
        <p:nvSpPr>
          <p:cNvPr id="43" name="Titre 4"/>
          <p:cNvSpPr txBox="1">
            <a:spLocks/>
          </p:cNvSpPr>
          <p:nvPr/>
        </p:nvSpPr>
        <p:spPr>
          <a:xfrm>
            <a:off x="301769" y="315838"/>
            <a:ext cx="7398945" cy="45188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sz="1800"/>
              <a:t>Our Experts at </a:t>
            </a:r>
            <a:r>
              <a:rPr lang="fr-FR" sz="1800" err="1"/>
              <a:t>your</a:t>
            </a:r>
            <a:r>
              <a:rPr lang="fr-FR" sz="1800"/>
              <a:t> service</a:t>
            </a:r>
            <a:br>
              <a:rPr lang="en-GB" sz="1800"/>
            </a:br>
            <a:r>
              <a:rPr lang="fr-FR" sz="1000">
                <a:solidFill>
                  <a:schemeClr val="tx2"/>
                </a:solidFill>
              </a:rPr>
              <a:t>Direct </a:t>
            </a:r>
            <a:r>
              <a:rPr lang="fr-FR" sz="1000" err="1">
                <a:solidFill>
                  <a:schemeClr val="tx2"/>
                </a:solidFill>
              </a:rPr>
              <a:t>integration</a:t>
            </a:r>
            <a:endParaRPr lang="fr-FR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7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216243" y="216687"/>
            <a:ext cx="7397750" cy="452437"/>
          </a:xfrm>
          <a:prstGeom prst="rect">
            <a:avLst/>
          </a:prstGeom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</a:rPr>
              <a:t>Application Centers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000"/>
              <a:t>Come to validate your process with experts</a:t>
            </a:r>
            <a:br>
              <a:rPr lang="en-US" sz="1000"/>
            </a:b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05712" y="598418"/>
            <a:ext cx="5811310" cy="4070562"/>
            <a:chOff x="-440193" y="483077"/>
            <a:chExt cx="7746023" cy="5425742"/>
          </a:xfrm>
        </p:grpSpPr>
        <p:pic>
          <p:nvPicPr>
            <p:cNvPr id="18" name="Picture 2" descr="\\sames.pri\sames\Commun\Sauvegardes individuelles\Letard\00_Evennements_Rencontres clients\20160317_Visite RNPO\SSz\HAC Stain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0193" y="4562788"/>
              <a:ext cx="2398777" cy="134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899" y="3306080"/>
              <a:ext cx="2306888" cy="150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980" y="2119616"/>
              <a:ext cx="2288042" cy="126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\\sames.pri\sames\Commun\Sauvegardes individuelles\Letard\00_Evennements_Rencontres clients\20160317_Visite RNPO\SSz\Paint Lab\Downdraft booth (4)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159" y="2053468"/>
              <a:ext cx="1700434" cy="127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5781951" y="1069115"/>
              <a:ext cx="1523879" cy="451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/>
                <a:t>Painting</a:t>
              </a:r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443" y="483077"/>
              <a:ext cx="568261" cy="56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1211769" y="1154548"/>
              <a:ext cx="2357183" cy="369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err="1"/>
                <a:t>Sealing</a:t>
              </a:r>
              <a:r>
                <a:rPr lang="fr-FR" sz="1200" b="1"/>
                <a:t> &amp; </a:t>
              </a:r>
              <a:r>
                <a:rPr lang="fr-FR" sz="1200" b="1" err="1"/>
                <a:t>Bonding</a:t>
              </a:r>
              <a:endParaRPr lang="fr-FR" sz="1200" b="1"/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584" y="590691"/>
              <a:ext cx="568261" cy="56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ZoneTexte 19"/>
          <p:cNvSpPr txBox="1"/>
          <p:nvPr/>
        </p:nvSpPr>
        <p:spPr>
          <a:xfrm>
            <a:off x="6688026" y="4612080"/>
            <a:ext cx="12426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/>
              <a:t>Europe : Meylan</a:t>
            </a:r>
          </a:p>
        </p:txBody>
      </p:sp>
      <p:pic>
        <p:nvPicPr>
          <p:cNvPr id="22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973193" y="4546953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6516243" y="2417230"/>
            <a:ext cx="11865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/>
              <a:t>Asia : Shanghai</a:t>
            </a:r>
          </a:p>
        </p:txBody>
      </p:sp>
      <p:pic>
        <p:nvPicPr>
          <p:cNvPr id="25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0055" y="2345206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5531540" y="1533350"/>
            <a:ext cx="1285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/>
              <a:t>America : Detroit</a:t>
            </a:r>
          </a:p>
        </p:txBody>
      </p:sp>
      <p:pic>
        <p:nvPicPr>
          <p:cNvPr id="27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2989" y="1476636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2193009" y="1546908"/>
            <a:ext cx="1285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50" b="1" err="1"/>
              <a:t>America</a:t>
            </a:r>
            <a:r>
              <a:rPr lang="fr-FR" sz="1050" b="1"/>
              <a:t> : Detroit</a:t>
            </a:r>
          </a:p>
        </p:txBody>
      </p:sp>
      <p:pic>
        <p:nvPicPr>
          <p:cNvPr id="29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8216" y="1476636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895475" y="2305165"/>
            <a:ext cx="12426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50" b="1"/>
              <a:t>Europe : Meylan</a:t>
            </a:r>
          </a:p>
        </p:txBody>
      </p:sp>
      <p:pic>
        <p:nvPicPr>
          <p:cNvPr id="31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4120" y="2286354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418491" y="4749190"/>
            <a:ext cx="11256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50" b="1"/>
              <a:t>Europe : Stains</a:t>
            </a:r>
          </a:p>
        </p:txBody>
      </p:sp>
      <p:pic>
        <p:nvPicPr>
          <p:cNvPr id="33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966749" y="4663157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arenthèse ouvrante 33"/>
          <p:cNvSpPr/>
          <p:nvPr/>
        </p:nvSpPr>
        <p:spPr>
          <a:xfrm rot="5400000">
            <a:off x="2736627" y="-125992"/>
            <a:ext cx="252825" cy="3342422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Parenthèse ouvrante 34"/>
          <p:cNvSpPr/>
          <p:nvPr/>
        </p:nvSpPr>
        <p:spPr>
          <a:xfrm rot="5400000">
            <a:off x="6196951" y="-64101"/>
            <a:ext cx="252825" cy="3218641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ZoneTexte 35"/>
          <p:cNvSpPr txBox="1"/>
          <p:nvPr/>
        </p:nvSpPr>
        <p:spPr>
          <a:xfrm>
            <a:off x="3450557" y="4749190"/>
            <a:ext cx="12634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50" b="1"/>
              <a:t>Europe : </a:t>
            </a:r>
            <a:r>
              <a:rPr lang="fr-FR" sz="1050" b="1" err="1"/>
              <a:t>Erftstadt</a:t>
            </a:r>
            <a:endParaRPr lang="fr-FR" sz="1050" b="1"/>
          </a:p>
        </p:txBody>
      </p:sp>
      <p:pic>
        <p:nvPicPr>
          <p:cNvPr id="37" name="Picture 4" descr="C:\Users\Salze\004_PRODUITS\1_ELECTRO\00-Plan Produit ELECTRO\EMB\00_EMB OK\69_MCFEP_2016\IHM\Base photo icone\icones-interne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972632" y="4663158"/>
            <a:ext cx="315601" cy="3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/>
        </p:blipFill>
        <p:spPr>
          <a:xfrm>
            <a:off x="2836432" y="3669503"/>
            <a:ext cx="1851726" cy="1016304"/>
          </a:xfrm>
          <a:prstGeom prst="rect">
            <a:avLst/>
          </a:prstGeom>
        </p:spPr>
      </p:pic>
      <p:pic>
        <p:nvPicPr>
          <p:cNvPr id="3" name="Image 2" descr="Une image contenant texte, bâtiment, magasin, boutique&#10;&#10;Description générée automatiquement">
            <a:extLst>
              <a:ext uri="{FF2B5EF4-FFF2-40B4-BE49-F238E27FC236}">
                <a16:creationId xmlns:a16="http://schemas.microsoft.com/office/drawing/2014/main" id="{5F9289E8-BF07-91E7-AEC3-41A629A096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5540" y="2715216"/>
            <a:ext cx="1709382" cy="1282037"/>
          </a:xfrm>
          <a:prstGeom prst="rect">
            <a:avLst/>
          </a:prstGeom>
        </p:spPr>
      </p:pic>
      <p:pic>
        <p:nvPicPr>
          <p:cNvPr id="38" name="Picture 2" descr="C:\Users\Salze\010_Automobile\SPAC _ labo\SPAC_France\Photo-SPAC-SAMES-KREMLIN_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4682" y="3533110"/>
            <a:ext cx="1574112" cy="10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7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12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1FD43EF-F275-AFA1-A093-65464D306C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/>
              <a:t>Sebastien.salze@sames.com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841B8C-46D2-11F2-3DD3-B7E0E37A5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07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2A6AE9-0624-3C4C-CD8C-10E451AB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" y="6875"/>
            <a:ext cx="9144000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D6160A-5A3D-BBAA-1FBC-B989FAB311D9}"/>
              </a:ext>
            </a:extLst>
          </p:cNvPr>
          <p:cNvSpPr txBox="1"/>
          <p:nvPr/>
        </p:nvSpPr>
        <p:spPr>
          <a:xfrm>
            <a:off x="1344119" y="2209416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Touch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01BDE3-8B28-52D9-867A-5884A57D2081}"/>
              </a:ext>
            </a:extLst>
          </p:cNvPr>
          <p:cNvSpPr txBox="1"/>
          <p:nvPr/>
        </p:nvSpPr>
        <p:spPr>
          <a:xfrm>
            <a:off x="307220" y="2643003"/>
            <a:ext cx="207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Committed to excellence</a:t>
            </a:r>
            <a:b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and customer satisfaction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B24A84-9081-A10A-7B68-5178309AA1B4}"/>
              </a:ext>
            </a:extLst>
          </p:cNvPr>
          <p:cNvSpPr txBox="1"/>
          <p:nvPr/>
        </p:nvSpPr>
        <p:spPr>
          <a:xfrm>
            <a:off x="372613" y="3141656"/>
            <a:ext cx="207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Accountable</a:t>
            </a:r>
          </a:p>
          <a:p>
            <a:pPr algn="r"/>
            <a: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for the future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BB202F-E31B-1FD6-4D29-0F6BEA5BAF31}"/>
              </a:ext>
            </a:extLst>
          </p:cNvPr>
          <p:cNvSpPr txBox="1"/>
          <p:nvPr/>
        </p:nvSpPr>
        <p:spPr>
          <a:xfrm>
            <a:off x="6836510" y="2230706"/>
            <a:ext cx="1919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 People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A6E195-4587-420B-132D-B1087EA771F3}"/>
              </a:ext>
            </a:extLst>
          </p:cNvPr>
          <p:cNvSpPr txBox="1"/>
          <p:nvPr/>
        </p:nvSpPr>
        <p:spPr>
          <a:xfrm>
            <a:off x="6836643" y="2723649"/>
            <a:ext cx="1760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 the environment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DD5D6D-14AA-4F6E-3EFC-D290B8F71AE0}"/>
              </a:ext>
            </a:extLst>
          </p:cNvPr>
          <p:cNvSpPr txBox="1"/>
          <p:nvPr/>
        </p:nvSpPr>
        <p:spPr>
          <a:xfrm>
            <a:off x="6723545" y="3218601"/>
            <a:ext cx="1367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Beautify the world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9C6F66-DAA2-6AB3-D030-57E3B630800F}"/>
              </a:ext>
            </a:extLst>
          </p:cNvPr>
          <p:cNvSpPr txBox="1"/>
          <p:nvPr/>
        </p:nvSpPr>
        <p:spPr>
          <a:xfrm>
            <a:off x="2678252" y="4657003"/>
            <a:ext cx="3787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imply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pplying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fficient </a:t>
            </a:r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EEE7DD-55A6-6138-3702-C5AF6171BC40}"/>
              </a:ext>
            </a:extLst>
          </p:cNvPr>
          <p:cNvSpPr txBox="1"/>
          <p:nvPr/>
        </p:nvSpPr>
        <p:spPr>
          <a:xfrm>
            <a:off x="3672064" y="227925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business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C872CB-298E-36B1-87C5-FC683CC120B4}"/>
              </a:ext>
            </a:extLst>
          </p:cNvPr>
          <p:cNvSpPr txBox="1"/>
          <p:nvPr/>
        </p:nvSpPr>
        <p:spPr>
          <a:xfrm>
            <a:off x="3672064" y="4324395"/>
            <a:ext cx="181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Mission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DFCE4D-02E4-2DF4-9B18-9614EF2F7DAB}"/>
              </a:ext>
            </a:extLst>
          </p:cNvPr>
          <p:cNvSpPr txBox="1"/>
          <p:nvPr/>
        </p:nvSpPr>
        <p:spPr>
          <a:xfrm>
            <a:off x="1993755" y="1818485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Values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8B6830-7F36-4876-2136-598CF3914F6D}"/>
              </a:ext>
            </a:extLst>
          </p:cNvPr>
          <p:cNvSpPr txBox="1"/>
          <p:nvPr/>
        </p:nvSpPr>
        <p:spPr>
          <a:xfrm>
            <a:off x="5918247" y="1834183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Vision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4411B6-D7A1-4C51-DA99-B8C2A7B72303}"/>
              </a:ext>
            </a:extLst>
          </p:cNvPr>
          <p:cNvSpPr txBox="1"/>
          <p:nvPr/>
        </p:nvSpPr>
        <p:spPr>
          <a:xfrm>
            <a:off x="3117487" y="1161037"/>
            <a:ext cx="2936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34609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BOND </a:t>
            </a:r>
            <a:r>
              <a:rPr lang="en-US" sz="1000" b="1">
                <a:solidFill>
                  <a:srgbClr val="CEDC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•</a:t>
            </a:r>
            <a:r>
              <a:rPr lang="en-US" sz="1000" b="1">
                <a:solidFill>
                  <a:srgbClr val="34609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PROTECT </a:t>
            </a:r>
            <a:r>
              <a:rPr lang="en-US" sz="1000" b="1">
                <a:solidFill>
                  <a:srgbClr val="CEDC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•</a:t>
            </a:r>
            <a:r>
              <a:rPr lang="en-US" sz="1000" b="1">
                <a:solidFill>
                  <a:srgbClr val="34609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BEAUTIFY</a:t>
            </a:r>
          </a:p>
        </p:txBody>
      </p:sp>
    </p:spTree>
    <p:extLst>
      <p:ext uri="{BB962C8B-B14F-4D97-AF65-F5344CB8AC3E}">
        <p14:creationId xmlns:p14="http://schemas.microsoft.com/office/powerpoint/2010/main" val="256660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ombre, tambour&#10;&#10;Description générée automatiquement">
            <a:extLst>
              <a:ext uri="{FF2B5EF4-FFF2-40B4-BE49-F238E27FC236}">
                <a16:creationId xmlns:a16="http://schemas.microsoft.com/office/drawing/2014/main" id="{A3B10CDD-7E59-4978-4B8E-C88A2FE48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F55348-8479-9196-B499-31D59C2BEFB6}"/>
              </a:ext>
            </a:extLst>
          </p:cNvPr>
          <p:cNvSpPr txBox="1"/>
          <p:nvPr/>
        </p:nvSpPr>
        <p:spPr>
          <a:xfrm>
            <a:off x="4245064" y="4151734"/>
            <a:ext cx="1537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100%</a:t>
            </a:r>
          </a:p>
          <a:p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tested</a:t>
            </a:r>
            <a:b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products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6477D4-2D66-F2EF-B1A3-965983CD3B81}"/>
              </a:ext>
            </a:extLst>
          </p:cNvPr>
          <p:cNvSpPr txBox="1"/>
          <p:nvPr/>
        </p:nvSpPr>
        <p:spPr>
          <a:xfrm>
            <a:off x="4252817" y="329067"/>
            <a:ext cx="1310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9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production </a:t>
            </a:r>
          </a:p>
          <a:p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plants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042211-CB92-BA37-0CEE-0769303D3A9F}"/>
              </a:ext>
            </a:extLst>
          </p:cNvPr>
          <p:cNvSpPr txBox="1"/>
          <p:nvPr/>
        </p:nvSpPr>
        <p:spPr>
          <a:xfrm>
            <a:off x="2070765" y="949633"/>
            <a:ext cx="1170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br>
              <a:rPr lang="en-US" sz="900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subsidiaries</a:t>
            </a:r>
            <a:r>
              <a:rPr lang="en-US" sz="9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507A05-2F1B-2F18-58CA-0C5CD868706C}"/>
              </a:ext>
            </a:extLst>
          </p:cNvPr>
          <p:cNvSpPr txBox="1"/>
          <p:nvPr/>
        </p:nvSpPr>
        <p:spPr>
          <a:xfrm>
            <a:off x="1500223" y="2453893"/>
            <a:ext cx="125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+ 3000</a:t>
            </a:r>
          </a:p>
          <a:p>
            <a:pPr algn="r"/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partners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760B8F-AD35-BE9D-17C4-7FD34E2288DE}"/>
              </a:ext>
            </a:extLst>
          </p:cNvPr>
          <p:cNvSpPr txBox="1"/>
          <p:nvPr/>
        </p:nvSpPr>
        <p:spPr>
          <a:xfrm>
            <a:off x="1840709" y="4190081"/>
            <a:ext cx="1450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+1000 </a:t>
            </a:r>
          </a:p>
          <a:p>
            <a:pPr algn="r"/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employees</a:t>
            </a:r>
            <a:r>
              <a:rPr lang="en-US" sz="9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FBA1EB-8A20-839B-F5C8-A65C76AF0D60}"/>
              </a:ext>
            </a:extLst>
          </p:cNvPr>
          <p:cNvSpPr txBox="1"/>
          <p:nvPr/>
        </p:nvSpPr>
        <p:spPr>
          <a:xfrm>
            <a:off x="5650091" y="3887331"/>
            <a:ext cx="1885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106</a:t>
            </a:r>
          </a:p>
          <a:p>
            <a:r>
              <a:rPr lang="en-US" sz="1200">
                <a:solidFill>
                  <a:schemeClr val="bg1"/>
                </a:solidFill>
                <a:effectLst/>
              </a:rPr>
              <a:t>families of active registered patents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9124D1-4404-F0C4-CCCB-99897C9328E8}"/>
              </a:ext>
            </a:extLst>
          </p:cNvPr>
          <p:cNvSpPr txBox="1"/>
          <p:nvPr/>
        </p:nvSpPr>
        <p:spPr>
          <a:xfrm>
            <a:off x="6062199" y="2335714"/>
            <a:ext cx="15815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+4%</a:t>
            </a:r>
          </a:p>
          <a:p>
            <a:r>
              <a:rPr lang="en-US" sz="1200">
                <a:solidFill>
                  <a:schemeClr val="bg1"/>
                </a:solidFill>
                <a:effectLst/>
              </a:rPr>
              <a:t>of revenues invested</a:t>
            </a:r>
          </a:p>
          <a:p>
            <a:r>
              <a:rPr lang="en-US" sz="1200">
                <a:solidFill>
                  <a:schemeClr val="bg1"/>
                </a:solidFill>
                <a:effectLst/>
              </a:rPr>
              <a:t>in R&amp;D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E5860B-F349-9899-6CF6-D52D707055F6}"/>
              </a:ext>
            </a:extLst>
          </p:cNvPr>
          <p:cNvSpPr txBox="1"/>
          <p:nvPr/>
        </p:nvSpPr>
        <p:spPr>
          <a:xfrm>
            <a:off x="5642442" y="1065451"/>
            <a:ext cx="2151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+200 M€</a:t>
            </a:r>
          </a:p>
          <a:p>
            <a:r>
              <a:rPr lang="en-US" sz="12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revenue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DA8CE5-BE25-2ADF-D761-DBBB1F69F9AB}"/>
              </a:ext>
            </a:extLst>
          </p:cNvPr>
          <p:cNvSpPr txBox="1"/>
          <p:nvPr/>
        </p:nvSpPr>
        <p:spPr>
          <a:xfrm>
            <a:off x="2750686" y="2455401"/>
            <a:ext cx="3311513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CSR commitment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ECOVADIS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SILVER LABEL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B2441E16-562C-F3E8-3DA7-34D7A325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16BE8C-04F9-6A84-D962-9DD4E87F7C2F}"/>
              </a:ext>
            </a:extLst>
          </p:cNvPr>
          <p:cNvSpPr txBox="1"/>
          <p:nvPr/>
        </p:nvSpPr>
        <p:spPr>
          <a:xfrm>
            <a:off x="663257" y="211446"/>
            <a:ext cx="6089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almost a century,</a:t>
            </a:r>
            <a:b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Sames has provided services</a:t>
            </a:r>
            <a:b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equipment for the application of liquid and powder paints, adhesives and sealants to bond, protect and beautify all types of surfaces</a:t>
            </a:r>
          </a:p>
          <a:p>
            <a:pPr algn="r" defTabSz="457189"/>
            <a:endPara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63137A-2079-13C1-7847-BE8F265BFC7D}"/>
              </a:ext>
            </a:extLst>
          </p:cNvPr>
          <p:cNvSpPr txBox="1"/>
          <p:nvPr/>
        </p:nvSpPr>
        <p:spPr>
          <a:xfrm>
            <a:off x="359244" y="3701071"/>
            <a:ext cx="277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solutions:</a:t>
            </a:r>
          </a:p>
          <a:p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sprayers, automatic and robotic sprayers, pumps and dosing machines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F63555-BC1B-CF65-A115-F0A04B790652}"/>
              </a:ext>
            </a:extLst>
          </p:cNvPr>
          <p:cNvSpPr txBox="1"/>
          <p:nvPr/>
        </p:nvSpPr>
        <p:spPr>
          <a:xfrm>
            <a:off x="3491619" y="3290588"/>
            <a:ext cx="2773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Innovative solutions:</a:t>
            </a:r>
          </a:p>
          <a:p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serving the industrial efficiency of the most demanding customers, and respectful of the environment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4A9E29-269A-C5B8-456F-6D1624A815AD}"/>
              </a:ext>
            </a:extLst>
          </p:cNvPr>
          <p:cNvSpPr txBox="1"/>
          <p:nvPr/>
        </p:nvSpPr>
        <p:spPr>
          <a:xfrm>
            <a:off x="6476018" y="2345263"/>
            <a:ext cx="2284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Services:</a:t>
            </a:r>
          </a:p>
          <a:p>
            <a:r>
              <a: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audit, training, installation, consulting, repair and assistance to programming</a:t>
            </a:r>
          </a:p>
        </p:txBody>
      </p:sp>
    </p:spTree>
    <p:extLst>
      <p:ext uri="{BB962C8B-B14F-4D97-AF65-F5344CB8AC3E}">
        <p14:creationId xmlns:p14="http://schemas.microsoft.com/office/powerpoint/2010/main" val="76440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DB075-3885-BF84-9033-2C4E45EE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+mn-lt"/>
              </a:rPr>
              <a:t>A range of products and services</a:t>
            </a:r>
            <a:br>
              <a:rPr lang="en-US">
                <a:effectLst/>
                <a:latin typeface="+mn-lt"/>
              </a:rPr>
            </a:br>
            <a:r>
              <a:rPr lang="en-US">
                <a:effectLst/>
                <a:latin typeface="+mn-lt"/>
              </a:rPr>
              <a:t>that meet the needs of all</a:t>
            </a:r>
            <a:br>
              <a:rPr lang="en-US">
                <a:effectLst/>
                <a:latin typeface="+mn-lt"/>
              </a:rPr>
            </a:br>
            <a:r>
              <a:rPr lang="en-US">
                <a:effectLst/>
                <a:latin typeface="+mn-lt"/>
              </a:rPr>
              <a:t>application businesses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D3B48-AEDE-735E-95CC-928530D3A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26402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id="{126F589D-5FBB-81BE-8491-BB0D1E9FC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4370EB-F8CB-4A5C-1DD3-6789BBCF3FA6}"/>
              </a:ext>
            </a:extLst>
          </p:cNvPr>
          <p:cNvSpPr txBox="1"/>
          <p:nvPr/>
        </p:nvSpPr>
        <p:spPr>
          <a:xfrm>
            <a:off x="1141088" y="519061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Airspray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C08C06-FC68-6A2B-3A2B-04835EF558A9}"/>
              </a:ext>
            </a:extLst>
          </p:cNvPr>
          <p:cNvSpPr txBox="1"/>
          <p:nvPr/>
        </p:nvSpPr>
        <p:spPr>
          <a:xfrm>
            <a:off x="4006958" y="519061"/>
            <a:ext cx="795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Airmix</a:t>
            </a:r>
            <a:r>
              <a:rPr lang="fr-FR" sz="1100" b="1" baseline="30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808849-C223-67AD-0F4B-FDB2F44D6802}"/>
              </a:ext>
            </a:extLst>
          </p:cNvPr>
          <p:cNvSpPr txBox="1"/>
          <p:nvPr/>
        </p:nvSpPr>
        <p:spPr>
          <a:xfrm>
            <a:off x="6921833" y="513207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Airless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C286EB-0A70-DBF8-A1AA-1B5A7AB650BB}"/>
              </a:ext>
            </a:extLst>
          </p:cNvPr>
          <p:cNvSpPr txBox="1"/>
          <p:nvPr/>
        </p:nvSpPr>
        <p:spPr>
          <a:xfrm>
            <a:off x="1141088" y="740236"/>
            <a:ext cx="1839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technology that guarantees the highest finish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890B43-E203-E4A8-0653-6632C5ABDB1A}"/>
              </a:ext>
            </a:extLst>
          </p:cNvPr>
          <p:cNvSpPr txBox="1"/>
          <p:nvPr/>
        </p:nvSpPr>
        <p:spPr>
          <a:xfrm>
            <a:off x="4006959" y="739144"/>
            <a:ext cx="20699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perfect mix between finishing quality and productivity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1ABE7A-49A5-C039-3244-1D539E9860DF}"/>
              </a:ext>
            </a:extLst>
          </p:cNvPr>
          <p:cNvSpPr txBox="1"/>
          <p:nvPr/>
        </p:nvSpPr>
        <p:spPr>
          <a:xfrm>
            <a:off x="6921833" y="745015"/>
            <a:ext cx="1805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productive application</a:t>
            </a:r>
            <a:b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to protect surfaces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721517-27E7-6125-2103-DFC3BCA6676B}"/>
              </a:ext>
            </a:extLst>
          </p:cNvPr>
          <p:cNvSpPr txBox="1"/>
          <p:nvPr/>
        </p:nvSpPr>
        <p:spPr>
          <a:xfrm>
            <a:off x="1081964" y="306567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Sealant and adhesives</a:t>
            </a:r>
          </a:p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solutions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C96B8C-44DE-6C11-8849-F7A2B0827587}"/>
              </a:ext>
            </a:extLst>
          </p:cNvPr>
          <p:cNvSpPr txBox="1"/>
          <p:nvPr/>
        </p:nvSpPr>
        <p:spPr>
          <a:xfrm>
            <a:off x="4075347" y="3056284"/>
            <a:ext cx="169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 coating application</a:t>
            </a:r>
          </a:p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 for rotary bell atomizer, with and without electrostatic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E0A780-1962-17EF-8FFE-B079D4431890}"/>
              </a:ext>
            </a:extLst>
          </p:cNvPr>
          <p:cNvSpPr txBox="1"/>
          <p:nvPr/>
        </p:nvSpPr>
        <p:spPr>
          <a:xfrm>
            <a:off x="7006055" y="3059879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Powder coating application</a:t>
            </a:r>
            <a:b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BDFDD5-9392-DD4F-FA53-CFDBA8793A61}"/>
              </a:ext>
            </a:extLst>
          </p:cNvPr>
          <p:cNvSpPr txBox="1"/>
          <p:nvPr/>
        </p:nvSpPr>
        <p:spPr>
          <a:xfrm>
            <a:off x="509644" y="1640419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24D626-88EB-0C50-256E-136151D99273}"/>
              </a:ext>
            </a:extLst>
          </p:cNvPr>
          <p:cNvSpPr txBox="1"/>
          <p:nvPr/>
        </p:nvSpPr>
        <p:spPr>
          <a:xfrm>
            <a:off x="1092673" y="1637866"/>
            <a:ext cx="4315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E578F4-E551-5ADA-B209-9D970B1C515B}"/>
              </a:ext>
            </a:extLst>
          </p:cNvPr>
          <p:cNvSpPr txBox="1"/>
          <p:nvPr/>
        </p:nvSpPr>
        <p:spPr>
          <a:xfrm>
            <a:off x="1658500" y="1639883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B2D6E55-C693-3D3A-8410-92B5B16DE0F1}"/>
              </a:ext>
            </a:extLst>
          </p:cNvPr>
          <p:cNvSpPr txBox="1"/>
          <p:nvPr/>
        </p:nvSpPr>
        <p:spPr>
          <a:xfrm>
            <a:off x="355686" y="2150842"/>
            <a:ext cx="6872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9AEE7A-9F01-F89A-D112-6BB319535BB9}"/>
              </a:ext>
            </a:extLst>
          </p:cNvPr>
          <p:cNvSpPr txBox="1"/>
          <p:nvPr/>
        </p:nvSpPr>
        <p:spPr>
          <a:xfrm>
            <a:off x="3237556" y="2156252"/>
            <a:ext cx="7312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D198A70-387C-4AA6-15B1-F34561853316}"/>
              </a:ext>
            </a:extLst>
          </p:cNvPr>
          <p:cNvSpPr txBox="1"/>
          <p:nvPr/>
        </p:nvSpPr>
        <p:spPr>
          <a:xfrm>
            <a:off x="870955" y="2146741"/>
            <a:ext cx="86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</a:t>
            </a:r>
          </a:p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5B8FC6-EB86-BC34-098C-DBFE8FC419FB}"/>
              </a:ext>
            </a:extLst>
          </p:cNvPr>
          <p:cNvSpPr txBox="1"/>
          <p:nvPr/>
        </p:nvSpPr>
        <p:spPr>
          <a:xfrm>
            <a:off x="6220062" y="2154195"/>
            <a:ext cx="7473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5418B2-35A8-AE43-BFF8-369B8ED119B4}"/>
              </a:ext>
            </a:extLst>
          </p:cNvPr>
          <p:cNvSpPr txBox="1"/>
          <p:nvPr/>
        </p:nvSpPr>
        <p:spPr>
          <a:xfrm>
            <a:off x="4408395" y="2151285"/>
            <a:ext cx="728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effectLst/>
              </a:rPr>
              <a:t>agricultural</a:t>
            </a:r>
            <a:endParaRPr lang="en-US" sz="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C0C53C-8D60-4CFB-0BAD-42C35FE31E94}"/>
              </a:ext>
            </a:extLst>
          </p:cNvPr>
          <p:cNvSpPr txBox="1"/>
          <p:nvPr/>
        </p:nvSpPr>
        <p:spPr>
          <a:xfrm>
            <a:off x="5074019" y="2152239"/>
            <a:ext cx="6303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aeronautics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9F63124-EA15-0365-A550-B4E227D46C26}"/>
              </a:ext>
            </a:extLst>
          </p:cNvPr>
          <p:cNvSpPr txBox="1"/>
          <p:nvPr/>
        </p:nvSpPr>
        <p:spPr>
          <a:xfrm>
            <a:off x="4397891" y="4707420"/>
            <a:ext cx="73449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ABC792-9099-7EFF-E503-F6FA15A0A807}"/>
              </a:ext>
            </a:extLst>
          </p:cNvPr>
          <p:cNvSpPr txBox="1"/>
          <p:nvPr/>
        </p:nvSpPr>
        <p:spPr>
          <a:xfrm>
            <a:off x="359328" y="4705270"/>
            <a:ext cx="6872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automotive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259D59-006D-A437-2703-95536B2A0926}"/>
              </a:ext>
            </a:extLst>
          </p:cNvPr>
          <p:cNvSpPr txBox="1"/>
          <p:nvPr/>
        </p:nvSpPr>
        <p:spPr>
          <a:xfrm>
            <a:off x="3261160" y="4709958"/>
            <a:ext cx="6872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A152B84-4DE8-1CF6-CBBE-B8FE182420E7}"/>
              </a:ext>
            </a:extLst>
          </p:cNvPr>
          <p:cNvSpPr txBox="1"/>
          <p:nvPr/>
        </p:nvSpPr>
        <p:spPr>
          <a:xfrm>
            <a:off x="1424935" y="4707420"/>
            <a:ext cx="86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</a:t>
            </a:r>
          </a:p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E8F88B-2D41-7A35-3A6C-A547697B44E0}"/>
              </a:ext>
            </a:extLst>
          </p:cNvPr>
          <p:cNvSpPr txBox="1"/>
          <p:nvPr/>
        </p:nvSpPr>
        <p:spPr>
          <a:xfrm>
            <a:off x="3761099" y="4707418"/>
            <a:ext cx="8620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goods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CA0839-0352-5550-0AFD-EAC7E6054E24}"/>
              </a:ext>
            </a:extLst>
          </p:cNvPr>
          <p:cNvSpPr txBox="1"/>
          <p:nvPr/>
        </p:nvSpPr>
        <p:spPr>
          <a:xfrm>
            <a:off x="5054594" y="4699670"/>
            <a:ext cx="6303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aeronautics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1122C7C-BB59-A14A-1CB6-F2BFD50B014D}"/>
              </a:ext>
            </a:extLst>
          </p:cNvPr>
          <p:cNvSpPr txBox="1"/>
          <p:nvPr/>
        </p:nvSpPr>
        <p:spPr>
          <a:xfrm>
            <a:off x="6822736" y="2157948"/>
            <a:ext cx="7312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4080DC9-8618-AEBB-96BA-A071013A9868}"/>
              </a:ext>
            </a:extLst>
          </p:cNvPr>
          <p:cNvSpPr txBox="1"/>
          <p:nvPr/>
        </p:nvSpPr>
        <p:spPr>
          <a:xfrm>
            <a:off x="6142760" y="4707417"/>
            <a:ext cx="7312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FBB2163-0920-CC5B-407E-3AD2CC652EED}"/>
              </a:ext>
            </a:extLst>
          </p:cNvPr>
          <p:cNvSpPr txBox="1"/>
          <p:nvPr/>
        </p:nvSpPr>
        <p:spPr>
          <a:xfrm>
            <a:off x="6824529" y="4707309"/>
            <a:ext cx="7473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9C38F17-D34A-EC1F-6352-606DDAF14D1C}"/>
              </a:ext>
            </a:extLst>
          </p:cNvPr>
          <p:cNvSpPr txBox="1"/>
          <p:nvPr/>
        </p:nvSpPr>
        <p:spPr>
          <a:xfrm>
            <a:off x="7391143" y="4708402"/>
            <a:ext cx="86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</a:t>
            </a:r>
          </a:p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8DEB6AB-67E8-E8C8-C0ED-27A4B98EE752}"/>
              </a:ext>
            </a:extLst>
          </p:cNvPr>
          <p:cNvSpPr txBox="1"/>
          <p:nvPr/>
        </p:nvSpPr>
        <p:spPr>
          <a:xfrm>
            <a:off x="929718" y="4708273"/>
            <a:ext cx="7312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73D53AC-32A1-0FB4-6A66-1D040391E1E5}"/>
              </a:ext>
            </a:extLst>
          </p:cNvPr>
          <p:cNvSpPr txBox="1"/>
          <p:nvPr/>
        </p:nvSpPr>
        <p:spPr>
          <a:xfrm>
            <a:off x="3774922" y="2154167"/>
            <a:ext cx="8620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furnitures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0F8C59-E787-6C32-AA6D-CA2C676AC0E2}"/>
              </a:ext>
            </a:extLst>
          </p:cNvPr>
          <p:cNvSpPr txBox="1"/>
          <p:nvPr/>
        </p:nvSpPr>
        <p:spPr>
          <a:xfrm>
            <a:off x="3412395" y="1649066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005A998-9A6A-AC4C-021E-1D1CCC30A7BE}"/>
              </a:ext>
            </a:extLst>
          </p:cNvPr>
          <p:cNvSpPr txBox="1"/>
          <p:nvPr/>
        </p:nvSpPr>
        <p:spPr>
          <a:xfrm>
            <a:off x="3994320" y="1652634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24D4BAA-1640-B501-34FF-7FCDB196315C}"/>
              </a:ext>
            </a:extLst>
          </p:cNvPr>
          <p:cNvSpPr txBox="1"/>
          <p:nvPr/>
        </p:nvSpPr>
        <p:spPr>
          <a:xfrm>
            <a:off x="6384371" y="1650341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75FB735-853D-E121-5353-D7A71F1303A3}"/>
              </a:ext>
            </a:extLst>
          </p:cNvPr>
          <p:cNvSpPr txBox="1"/>
          <p:nvPr/>
        </p:nvSpPr>
        <p:spPr>
          <a:xfrm>
            <a:off x="3410130" y="4158207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745B05B-6867-A313-3217-735DCCBC9491}"/>
              </a:ext>
            </a:extLst>
          </p:cNvPr>
          <p:cNvSpPr txBox="1"/>
          <p:nvPr/>
        </p:nvSpPr>
        <p:spPr>
          <a:xfrm>
            <a:off x="3972680" y="4154611"/>
            <a:ext cx="4315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plastic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F50D12D-1CAB-7BE5-FABD-2E7BF882CBA6}"/>
              </a:ext>
            </a:extLst>
          </p:cNvPr>
          <p:cNvSpPr txBox="1"/>
          <p:nvPr/>
        </p:nvSpPr>
        <p:spPr>
          <a:xfrm>
            <a:off x="4573395" y="4157671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DAA7517-EFA6-C5E6-DD02-DC1CFBC3DBCE}"/>
              </a:ext>
            </a:extLst>
          </p:cNvPr>
          <p:cNvSpPr txBox="1"/>
          <p:nvPr/>
        </p:nvSpPr>
        <p:spPr>
          <a:xfrm>
            <a:off x="6976409" y="4155536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0CB0A32-486F-87A0-3A0F-3E07B6CAB848}"/>
              </a:ext>
            </a:extLst>
          </p:cNvPr>
          <p:cNvSpPr txBox="1"/>
          <p:nvPr/>
        </p:nvSpPr>
        <p:spPr>
          <a:xfrm>
            <a:off x="6279506" y="4152859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1FAAAAF-411B-5B7E-A490-644F8E586E15}"/>
              </a:ext>
            </a:extLst>
          </p:cNvPr>
          <p:cNvSpPr txBox="1"/>
          <p:nvPr/>
        </p:nvSpPr>
        <p:spPr>
          <a:xfrm>
            <a:off x="513858" y="4155351"/>
            <a:ext cx="404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89"/>
            <a:r>
              <a:rPr lang="en-US"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75948A4-F0E3-7B28-4881-4C496F7A2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76" y="1829637"/>
            <a:ext cx="355600" cy="3556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FE6A41A-602E-7DBD-5F10-1257F7E36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45" y="1296648"/>
            <a:ext cx="355600" cy="3556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19EBA35-7FF7-170B-DDCC-967D334F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80" y="3825962"/>
            <a:ext cx="355600" cy="3556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97ECA7F-7981-3E43-C8F6-1098855AA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57" y="1827952"/>
            <a:ext cx="355600" cy="3556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C018662-90AF-93FF-40CE-ADAB69B28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4" y="4354666"/>
            <a:ext cx="355600" cy="3556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FB18442-37AD-C72C-B5E1-0A715EB69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69" y="4357451"/>
            <a:ext cx="355600" cy="3556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1B25A62-6CDB-28FE-9C98-842857D37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902" y="1833811"/>
            <a:ext cx="355600" cy="3556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6B195D0-C0A6-4F80-6574-15E4BBA50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707" y="4340842"/>
            <a:ext cx="355600" cy="3556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88DB753-0A10-8EAE-8B56-8F40C7A4B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748" y="1830827"/>
            <a:ext cx="355600" cy="3556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086E855-271F-5778-6975-D18533354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25" y="1816082"/>
            <a:ext cx="355600" cy="3556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274D5FD-2AA6-63A0-D07A-09A877565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36" y="4373427"/>
            <a:ext cx="355600" cy="3556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A00229D-1C1E-54A1-5318-C0F40BF55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962" y="4370068"/>
            <a:ext cx="355600" cy="3556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43277D2-BA8F-CE99-0DF8-14895C559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042" y="1831454"/>
            <a:ext cx="355600" cy="3556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32F484B-8FD3-2D39-7C73-192BFE42B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469" y="4364212"/>
            <a:ext cx="355600" cy="3556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67D84F93-7B1B-B216-448D-2E1B261FE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6615" y="4360929"/>
            <a:ext cx="355600" cy="3556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88B6F80C-A62A-0676-FDCB-294C2994C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6238" y="4360929"/>
            <a:ext cx="355600" cy="3556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B7DC2F94-C689-B967-3018-899988EE38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7250" y="4360929"/>
            <a:ext cx="355600" cy="3556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7DBDEED-F785-3999-7DFF-B4580C63F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7013" y="1827952"/>
            <a:ext cx="355600" cy="3556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EC6D52B8-F94E-945D-48DA-6D02C9BB97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4135" y="1830827"/>
            <a:ext cx="355600" cy="3556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A70D231-D82A-E44F-CE3E-6DAD8F0EBA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9688" y="4365491"/>
            <a:ext cx="355600" cy="35560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58C761C-FD94-AF3A-0690-9926E7F6DC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418" y="3821610"/>
            <a:ext cx="355600" cy="35560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AA95BAB2-7C49-8501-6AD3-9225EA2FC5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0830" y="3827483"/>
            <a:ext cx="355600" cy="3556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9AEB5BF2-2EA7-F81F-E924-4C3E8BE3D2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9007" y="3807430"/>
            <a:ext cx="355600" cy="3556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F37C5F62-04BB-A979-918A-4CCD4065F4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1878" y="1301843"/>
            <a:ext cx="355600" cy="3556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A8694ED8-C9C7-1402-C6B8-C7BE307C51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9651" y="1304768"/>
            <a:ext cx="355600" cy="3556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52839B9F-3760-80F7-E5B4-9D09F73B79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343" y="1302015"/>
            <a:ext cx="355600" cy="3556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D0B8BAC-8269-2242-7A38-31127D663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2779" y="1302469"/>
            <a:ext cx="355600" cy="355600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80CF6C62-A93C-D11C-15E0-582A97D524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1690" y="1309883"/>
            <a:ext cx="355600" cy="3556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0C73DDB-C940-8FBE-2379-B1EAC3C612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0308" y="3828953"/>
            <a:ext cx="355600" cy="3556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FE7536E7-1EFB-AACD-BAB1-C5032F016B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1963" y="3807430"/>
            <a:ext cx="355600" cy="355600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453C63A9-08CE-CB70-0E2D-01A905492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949" y="4372732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38F73D-EFA9-B057-0613-29911AB28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2EB5E1-DBC6-2B69-E149-032F3C3ECEC8}"/>
              </a:ext>
            </a:extLst>
          </p:cNvPr>
          <p:cNvSpPr txBox="1"/>
          <p:nvPr/>
        </p:nvSpPr>
        <p:spPr>
          <a:xfrm>
            <a:off x="3445067" y="1541293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Audit</a:t>
            </a:r>
          </a:p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Consulting</a:t>
            </a:r>
          </a:p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Training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8EA285-9F8F-DEC5-7A08-EAC9C6D5BB4C}"/>
              </a:ext>
            </a:extLst>
          </p:cNvPr>
          <p:cNvSpPr txBox="1"/>
          <p:nvPr/>
        </p:nvSpPr>
        <p:spPr>
          <a:xfrm>
            <a:off x="6265705" y="1541599"/>
            <a:ext cx="2593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effectLst/>
              </a:rPr>
              <a:t>Customer assistance</a:t>
            </a:r>
          </a:p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Technical support / process lab services</a:t>
            </a:r>
          </a:p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Free technical and phone support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5E52CD-0F34-8EE4-32B2-09F3E52FC6EB}"/>
              </a:ext>
            </a:extLst>
          </p:cNvPr>
          <p:cNvSpPr txBox="1"/>
          <p:nvPr/>
        </p:nvSpPr>
        <p:spPr>
          <a:xfrm>
            <a:off x="3445067" y="3576330"/>
            <a:ext cx="168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Spare parts</a:t>
            </a:r>
          </a:p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Service contracts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274916-B8DA-48D4-9DA1-DC329AA47B13}"/>
              </a:ext>
            </a:extLst>
          </p:cNvPr>
          <p:cNvSpPr txBox="1"/>
          <p:nvPr/>
        </p:nvSpPr>
        <p:spPr>
          <a:xfrm>
            <a:off x="6952822" y="2949706"/>
            <a:ext cx="1749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Custom-made project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9150D0-3586-EBD2-13E3-06CBC6CF78D9}"/>
              </a:ext>
            </a:extLst>
          </p:cNvPr>
          <p:cNvSpPr txBox="1"/>
          <p:nvPr/>
        </p:nvSpPr>
        <p:spPr>
          <a:xfrm>
            <a:off x="4142082" y="2947202"/>
            <a:ext cx="1648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O</a:t>
            </a:r>
            <a:r>
              <a:rPr lang="en-US" sz="1400" b="1" i="0" u="none" strike="noStrike">
                <a:solidFill>
                  <a:schemeClr val="tx2"/>
                </a:solidFill>
                <a:effectLst/>
              </a:rPr>
              <a:t>perational performance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2583E4-BE6A-A489-2DF6-7724B44920B3}"/>
              </a:ext>
            </a:extLst>
          </p:cNvPr>
          <p:cNvSpPr txBox="1"/>
          <p:nvPr/>
        </p:nvSpPr>
        <p:spPr>
          <a:xfrm>
            <a:off x="4142082" y="1019886"/>
            <a:ext cx="1432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tx2"/>
                </a:solidFill>
              </a:rPr>
              <a:t>Consulting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223B06-1300-8CCA-1D5F-B88F4C4A2AEA}"/>
              </a:ext>
            </a:extLst>
          </p:cNvPr>
          <p:cNvSpPr txBox="1"/>
          <p:nvPr/>
        </p:nvSpPr>
        <p:spPr>
          <a:xfrm>
            <a:off x="6952822" y="1019885"/>
            <a:ext cx="1277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Technical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6E7F26-622D-14F3-3BD1-5FC2C84C6A18}"/>
              </a:ext>
            </a:extLst>
          </p:cNvPr>
          <p:cNvSpPr txBox="1"/>
          <p:nvPr/>
        </p:nvSpPr>
        <p:spPr>
          <a:xfrm>
            <a:off x="6265707" y="3576330"/>
            <a:ext cx="259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Design and realization</a:t>
            </a:r>
            <a:br>
              <a:rPr lang="en-US" sz="1200"/>
            </a:br>
            <a:r>
              <a:rPr lang="en-US" sz="1200"/>
              <a:t>of tailor-made solutions</a:t>
            </a:r>
            <a:br>
              <a:rPr lang="en-US" sz="1200"/>
            </a:br>
            <a:r>
              <a:rPr lang="en-US" sz="1200"/>
              <a:t>and turnkey projects</a:t>
            </a:r>
          </a:p>
        </p:txBody>
      </p:sp>
    </p:spTree>
    <p:extLst>
      <p:ext uri="{BB962C8B-B14F-4D97-AF65-F5344CB8AC3E}">
        <p14:creationId xmlns:p14="http://schemas.microsoft.com/office/powerpoint/2010/main" val="407301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9F0C90C-F522-1C58-B9AD-1D657DCF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DEB7FF-9648-9A61-5C5D-E785C1FDA0B6}"/>
              </a:ext>
            </a:extLst>
          </p:cNvPr>
          <p:cNvSpPr txBox="1"/>
          <p:nvPr/>
        </p:nvSpPr>
        <p:spPr>
          <a:xfrm>
            <a:off x="197241" y="206649"/>
            <a:ext cx="31582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 recognized expertise</a:t>
            </a:r>
          </a:p>
          <a:p>
            <a:r>
              <a:rPr lang="en-US" sz="1600">
                <a:solidFill>
                  <a:schemeClr val="tx2"/>
                </a:solidFill>
              </a:rPr>
              <a:t>in all markets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BDFF29-4D8C-277F-1450-09A304D3BB08}"/>
              </a:ext>
            </a:extLst>
          </p:cNvPr>
          <p:cNvSpPr txBox="1"/>
          <p:nvPr/>
        </p:nvSpPr>
        <p:spPr>
          <a:xfrm>
            <a:off x="5406851" y="4479452"/>
            <a:ext cx="1861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12ACC1-F84F-A9A3-F1C1-75E01F08FA9F}"/>
              </a:ext>
            </a:extLst>
          </p:cNvPr>
          <p:cNvSpPr txBox="1"/>
          <p:nvPr/>
        </p:nvSpPr>
        <p:spPr>
          <a:xfrm>
            <a:off x="660046" y="1717007"/>
            <a:ext cx="1347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effectLst/>
              </a:rPr>
              <a:t>Agricultural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27776C-F4C8-25E7-E1C8-84C9DCA32403}"/>
              </a:ext>
            </a:extLst>
          </p:cNvPr>
          <p:cNvSpPr txBox="1"/>
          <p:nvPr/>
        </p:nvSpPr>
        <p:spPr>
          <a:xfrm>
            <a:off x="1820588" y="4479452"/>
            <a:ext cx="2956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Construction and metal infrastructures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6E4E6B-F2E6-5A1A-4442-BD429278ABE4}"/>
              </a:ext>
            </a:extLst>
          </p:cNvPr>
          <p:cNvSpPr txBox="1"/>
          <p:nvPr/>
        </p:nvSpPr>
        <p:spPr>
          <a:xfrm>
            <a:off x="7585980" y="2117118"/>
            <a:ext cx="134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goods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B50119-0584-9F09-1A4F-6A3554557CF4}"/>
              </a:ext>
            </a:extLst>
          </p:cNvPr>
          <p:cNvSpPr txBox="1"/>
          <p:nvPr/>
        </p:nvSpPr>
        <p:spPr>
          <a:xfrm>
            <a:off x="5525730" y="389145"/>
            <a:ext cx="131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  <a:p>
            <a:pPr algn="r" defTabSz="457189"/>
            <a:endParaRPr lang="en-US" sz="10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00CCC7-C04B-F631-3854-F4F16412A3E5}"/>
              </a:ext>
            </a:extLst>
          </p:cNvPr>
          <p:cNvSpPr txBox="1"/>
          <p:nvPr/>
        </p:nvSpPr>
        <p:spPr>
          <a:xfrm>
            <a:off x="3215744" y="1516953"/>
            <a:ext cx="862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industry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BF80C0-3FED-942E-A99A-B9ADD727975E}"/>
              </a:ext>
            </a:extLst>
          </p:cNvPr>
          <p:cNvSpPr txBox="1"/>
          <p:nvPr/>
        </p:nvSpPr>
        <p:spPr>
          <a:xfrm>
            <a:off x="5376707" y="1611223"/>
            <a:ext cx="1539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</a:t>
            </a:r>
          </a:p>
          <a:p>
            <a:pPr defTabSz="457189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7334875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ames">
      <a:dk1>
        <a:srgbClr val="00508A"/>
      </a:dk1>
      <a:lt1>
        <a:srgbClr val="000000"/>
      </a:lt1>
      <a:dk2>
        <a:srgbClr val="FFFFFF"/>
      </a:dk2>
      <a:lt2>
        <a:srgbClr val="7FA7C4"/>
      </a:lt2>
      <a:accent1>
        <a:srgbClr val="CEDC00"/>
      </a:accent1>
      <a:accent2>
        <a:srgbClr val="F0F3B3"/>
      </a:accent2>
      <a:accent3>
        <a:srgbClr val="E2EA00"/>
      </a:accent3>
      <a:accent4>
        <a:srgbClr val="F3F6BF"/>
      </a:accent4>
      <a:accent5>
        <a:srgbClr val="E2EA66"/>
      </a:accent5>
      <a:accent6>
        <a:srgbClr val="F0F4F7"/>
      </a:accent6>
      <a:hlink>
        <a:srgbClr val="00508A"/>
      </a:hlink>
      <a:folHlink>
        <a:srgbClr val="7FA7C4"/>
      </a:folHlink>
    </a:clrScheme>
    <a:fontScheme name="Sames">
      <a:majorFont>
        <a:latin typeface="Verdana gras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r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900" b="1" kern="1200" dirty="0">
            <a:solidFill>
              <a:schemeClr val="tx1"/>
            </a:solidFill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61FA77290FE540A5127A5DC901FA80" ma:contentTypeVersion="16" ma:contentTypeDescription="Crée un document." ma:contentTypeScope="" ma:versionID="7e0dec7b8b64eaf3f31d32a4d2763c66">
  <xsd:schema xmlns:xsd="http://www.w3.org/2001/XMLSchema" xmlns:xs="http://www.w3.org/2001/XMLSchema" xmlns:p="http://schemas.microsoft.com/office/2006/metadata/properties" xmlns:ns2="a22b478f-13c5-4096-a5d5-c5e722bfb476" xmlns:ns3="51a63078-af06-4239-9f4f-07caa9811892" targetNamespace="http://schemas.microsoft.com/office/2006/metadata/properties" ma:root="true" ma:fieldsID="0ea62c206620c2db5be81a38f8ce67c2" ns2:_="" ns3:_="">
    <xsd:import namespace="a22b478f-13c5-4096-a5d5-c5e722bfb476"/>
    <xsd:import namespace="51a63078-af06-4239-9f4f-07caa9811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b478f-13c5-4096-a5d5-c5e722bfb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51bc07a-b4b1-4dc5-9c65-5b15de89c5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63078-af06-4239-9f4f-07caa9811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0ffbb0-6e6f-458a-a3d6-00ffa132db53}" ma:internalName="TaxCatchAll" ma:showField="CatchAllData" ma:web="51a63078-af06-4239-9f4f-07caa9811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2b478f-13c5-4096-a5d5-c5e722bfb476">
      <Terms xmlns="http://schemas.microsoft.com/office/infopath/2007/PartnerControls"/>
    </lcf76f155ced4ddcb4097134ff3c332f>
    <TaxCatchAll xmlns="51a63078-af06-4239-9f4f-07caa9811892" xsi:nil="true"/>
    <SharedWithUsers xmlns="51a63078-af06-4239-9f4f-07caa9811892">
      <UserInfo>
        <DisplayName>SK_Automotive - Membres</DisplayName>
        <AccountId>8</AccountId>
        <AccountType/>
      </UserInfo>
      <UserInfo>
        <DisplayName>GROUÈS François</DisplayName>
        <AccountId>98</AccountId>
        <AccountType/>
      </UserInfo>
      <UserInfo>
        <DisplayName>COGNON Thibault</DisplayName>
        <AccountId>159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2AC4AF-8CCE-43E8-899F-211DA3434C07}">
  <ds:schemaRefs>
    <ds:schemaRef ds:uri="51a63078-af06-4239-9f4f-07caa9811892"/>
    <ds:schemaRef ds:uri="a22b478f-13c5-4096-a5d5-c5e722bfb4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14785D-45B0-461A-A142-72BF707DD59A}">
  <ds:schemaRefs>
    <ds:schemaRef ds:uri="51a63078-af06-4239-9f4f-07caa9811892"/>
    <ds:schemaRef ds:uri="a22b478f-13c5-4096-a5d5-c5e722bfb4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82D286-7507-4863-8A1F-932136871D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Affichage à l'écran (16:9)</PresentationFormat>
  <Slides>25</Slides>
  <Notes>7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Corporate presentation</vt:lpstr>
      <vt:lpstr>Who are we?</vt:lpstr>
      <vt:lpstr>Présentation PowerPoint</vt:lpstr>
      <vt:lpstr>Présentation PowerPoint</vt:lpstr>
      <vt:lpstr>Présentation PowerPoint</vt:lpstr>
      <vt:lpstr>A range of products and services that meet the needs of all application businesses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From pumps to application systems We are designers, innovators and manufacturers of process equipment for all shops in your factory</vt:lpstr>
      <vt:lpstr>Our product mix in Paintshops Robotic paint atomizer </vt:lpstr>
      <vt:lpstr>Our Customer mix for Robotic atomizer Direct integration or Integrator partnership  </vt:lpstr>
      <vt:lpstr>Our Customer mix in Bodyshop </vt:lpstr>
      <vt:lpstr>Our Experts at your service Direct or Indirect integration</vt:lpstr>
      <vt:lpstr>Présentation PowerPoint</vt:lpstr>
      <vt:lpstr>Application Centers Come to validate your process with experts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Corporate-Sames-16-9_EN</dc:title>
  <dc:creator>Rachel Desrichard</dc:creator>
  <cp:keywords>PPT Corporate-Sames-16-9_EN</cp:keywords>
  <cp:revision>4</cp:revision>
  <dcterms:created xsi:type="dcterms:W3CDTF">2022-07-13T13:02:47Z</dcterms:created>
  <dcterms:modified xsi:type="dcterms:W3CDTF">2023-10-09T09:10:33Z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0x0101001461FA77290FE540A5127A5DC901FA80</vt:lpwstr>
  </property>
  <property fmtid="{D5CDD505-2E9C-101B-9397-08002B2CF9AE}" pid="3" name="MediaServiceImageTags">
    <vt:lpwstr/>
  </property>
</Properties>
</file>